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Lst>
  <p:sldSz cx="6858000" cy="9906000" type="A4"/>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3" d="100"/>
          <a:sy n="53" d="100"/>
        </p:scale>
        <p:origin x="2478"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857250" y="1621191"/>
            <a:ext cx="5143500" cy="3448756"/>
          </a:xfrm>
        </p:spPr>
        <p:txBody>
          <a:bodyPr anchor="b"/>
          <a:lstStyle>
            <a:lvl1pPr algn="ctr">
              <a:defRPr sz="3375"/>
            </a:lvl1pPr>
          </a:lstStyle>
          <a:p>
            <a:r>
              <a:rPr lang="zh-TW" altLang="en-US"/>
              <a:t>按一下以編輯母片標題樣式</a:t>
            </a:r>
          </a:p>
        </p:txBody>
      </p:sp>
      <p:sp>
        <p:nvSpPr>
          <p:cNvPr id="3" name="副標題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227477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531202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4907756" y="527403"/>
            <a:ext cx="1478756" cy="8394877"/>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71487" y="527403"/>
            <a:ext cx="4350544" cy="839487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1613717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901618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467916" y="2469622"/>
            <a:ext cx="5915025" cy="4120620"/>
          </a:xfrm>
        </p:spPr>
        <p:txBody>
          <a:bodyPr anchor="b"/>
          <a:lstStyle>
            <a:lvl1pPr>
              <a:defRPr sz="3375"/>
            </a:lvl1pPr>
          </a:lstStyle>
          <a:p>
            <a:r>
              <a:rPr lang="zh-TW" altLang="en-US"/>
              <a:t>按一下以編輯母片標題樣式</a:t>
            </a:r>
          </a:p>
        </p:txBody>
      </p:sp>
      <p:sp>
        <p:nvSpPr>
          <p:cNvPr id="3" name="文字版面配置區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2371391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71488"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471863"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390409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72381" y="527404"/>
            <a:ext cx="5915025" cy="1914702"/>
          </a:xfrm>
        </p:spPr>
        <p:txBody>
          <a:bodyPr/>
          <a:lstStyle/>
          <a:p>
            <a:r>
              <a:rPr lang="zh-TW" altLang="en-US"/>
              <a:t>按一下以編輯母片標題樣式</a:t>
            </a:r>
          </a:p>
        </p:txBody>
      </p:sp>
      <p:sp>
        <p:nvSpPr>
          <p:cNvPr id="3" name="文字版面配置區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TW" altLang="en-US"/>
              <a:t>編輯母片文字樣式</a:t>
            </a:r>
          </a:p>
        </p:txBody>
      </p:sp>
      <p:sp>
        <p:nvSpPr>
          <p:cNvPr id="4" name="內容版面配置區 3"/>
          <p:cNvSpPr>
            <a:spLocks noGrp="1"/>
          </p:cNvSpPr>
          <p:nvPr>
            <p:ph sz="half" idx="2"/>
          </p:nvPr>
        </p:nvSpPr>
        <p:spPr>
          <a:xfrm>
            <a:off x="472381" y="3618442"/>
            <a:ext cx="2901255"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TW" altLang="en-US"/>
              <a:t>編輯母片文字樣式</a:t>
            </a:r>
          </a:p>
        </p:txBody>
      </p:sp>
      <p:sp>
        <p:nvSpPr>
          <p:cNvPr id="6" name="內容版面配置區 5"/>
          <p:cNvSpPr>
            <a:spLocks noGrp="1"/>
          </p:cNvSpPr>
          <p:nvPr>
            <p:ph sz="quarter" idx="4"/>
          </p:nvPr>
        </p:nvSpPr>
        <p:spPr>
          <a:xfrm>
            <a:off x="3471863" y="3618442"/>
            <a:ext cx="2915543"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1017419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227587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2024608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72381" y="660400"/>
            <a:ext cx="2211883" cy="2311400"/>
          </a:xfrm>
        </p:spPr>
        <p:txBody>
          <a:bodyPr anchor="b"/>
          <a:lstStyle>
            <a:lvl1pPr>
              <a:defRPr sz="1800"/>
            </a:lvl1pPr>
          </a:lstStyle>
          <a:p>
            <a:r>
              <a:rPr lang="zh-TW" altLang="en-US"/>
              <a:t>按一下以編輯母片標題樣式</a:t>
            </a:r>
          </a:p>
        </p:txBody>
      </p:sp>
      <p:sp>
        <p:nvSpPr>
          <p:cNvPr id="3" name="內容版面配置區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3831297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2381" y="660400"/>
            <a:ext cx="2211883" cy="2311400"/>
          </a:xfrm>
        </p:spPr>
        <p:txBody>
          <a:bodyPr anchor="b"/>
          <a:lstStyle>
            <a:lvl1pPr>
              <a:defRPr sz="1800"/>
            </a:lvl1pPr>
          </a:lstStyle>
          <a:p>
            <a:r>
              <a:rPr lang="zh-TW" altLang="en-US"/>
              <a:t>按一下以編輯母片標題樣式</a:t>
            </a:r>
          </a:p>
        </p:txBody>
      </p:sp>
      <p:sp>
        <p:nvSpPr>
          <p:cNvPr id="3" name="圖片版面配置區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zh-TW" altLang="en-US"/>
          </a:p>
        </p:txBody>
      </p:sp>
      <p:sp>
        <p:nvSpPr>
          <p:cNvPr id="4" name="文字版面配置區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CE52A82E-4DC1-435B-90E2-A478CA1D42B7}" type="datetimeFigureOut">
              <a:rPr lang="zh-TW" altLang="en-US" smtClean="0"/>
              <a:t>2025/4/10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3436871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CE52A82E-4DC1-435B-90E2-A478CA1D42B7}" type="datetimeFigureOut">
              <a:rPr lang="zh-TW" altLang="en-US" smtClean="0"/>
              <a:t>2025/4/10</a:t>
            </a:fld>
            <a:endParaRPr lang="zh-TW" altLang="en-US"/>
          </a:p>
        </p:txBody>
      </p:sp>
      <p:sp>
        <p:nvSpPr>
          <p:cNvPr id="5" name="頁尾版面配置區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CC73F786-8219-4ADB-8546-35342C4C643A}" type="slidenum">
              <a:rPr lang="zh-TW" altLang="en-US" smtClean="0"/>
              <a:t>‹#›</a:t>
            </a:fld>
            <a:endParaRPr lang="zh-TW" altLang="en-US"/>
          </a:p>
        </p:txBody>
      </p:sp>
    </p:spTree>
    <p:extLst>
      <p:ext uri="{BB962C8B-B14F-4D97-AF65-F5344CB8AC3E}">
        <p14:creationId xmlns:p14="http://schemas.microsoft.com/office/powerpoint/2010/main" val="266781703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zh-TW"/>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10475" y="0"/>
            <a:ext cx="5847524" cy="725669"/>
          </a:xfrm>
          <a:prstGeom prst="rect">
            <a:avLst/>
          </a:prstGeom>
          <a:gradFill flip="none" rotWithShape="1">
            <a:gsLst>
              <a:gs pos="0">
                <a:schemeClr val="bg1"/>
              </a:gs>
              <a:gs pos="50000">
                <a:schemeClr val="bg2"/>
              </a:gs>
              <a:gs pos="100000">
                <a:schemeClr val="bg2">
                  <a:lumMod val="90000"/>
                </a:schemeClr>
              </a:gs>
            </a:gsLst>
            <a:lin ang="8100000" scaled="1"/>
            <a:tileRect/>
          </a:gra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50"/>
          <p:cNvSpPr/>
          <p:nvPr/>
        </p:nvSpPr>
        <p:spPr>
          <a:xfrm>
            <a:off x="0" y="0"/>
            <a:ext cx="1010475" cy="9905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2" name="文字方塊 41"/>
          <p:cNvSpPr txBox="1"/>
          <p:nvPr/>
        </p:nvSpPr>
        <p:spPr>
          <a:xfrm>
            <a:off x="1606674" y="6630091"/>
            <a:ext cx="1792359" cy="461665"/>
          </a:xfrm>
          <a:prstGeom prst="rect">
            <a:avLst/>
          </a:prstGeom>
          <a:noFill/>
          <a:ln>
            <a:noFill/>
          </a:ln>
        </p:spPr>
        <p:txBody>
          <a:bodyPr wrap="square" rtlCol="0">
            <a:spAutoFit/>
          </a:bodyPr>
          <a:lstStyle/>
          <a:p>
            <a:pPr>
              <a:spcBef>
                <a:spcPts val="1200"/>
              </a:spcBef>
              <a:spcAft>
                <a:spcPts val="1200"/>
              </a:spcAft>
            </a:pPr>
            <a:r>
              <a:rPr lang="zh-TW" altLang="en-US" sz="2400" dirty="0">
                <a:solidFill>
                  <a:sysClr val="windowText" lastClr="000000"/>
                </a:solidFill>
                <a:latin typeface="Microsoft YaHei" panose="020B0503020204020204" pitchFamily="34" charset="-122"/>
                <a:ea typeface="Microsoft YaHei" panose="020B0503020204020204" pitchFamily="34" charset="-122"/>
              </a:rPr>
              <a:t>地點：</a:t>
            </a:r>
          </a:p>
        </p:txBody>
      </p:sp>
      <p:sp>
        <p:nvSpPr>
          <p:cNvPr id="43" name="文字方塊 42"/>
          <p:cNvSpPr txBox="1"/>
          <p:nvPr/>
        </p:nvSpPr>
        <p:spPr>
          <a:xfrm>
            <a:off x="1601110" y="1382766"/>
            <a:ext cx="4507396" cy="461665"/>
          </a:xfrm>
          <a:prstGeom prst="rect">
            <a:avLst/>
          </a:prstGeom>
          <a:noFill/>
          <a:ln>
            <a:noFill/>
          </a:ln>
        </p:spPr>
        <p:txBody>
          <a:bodyPr wrap="square" rtlCol="0">
            <a:spAutoFit/>
          </a:bodyPr>
          <a:lstStyle/>
          <a:p>
            <a:r>
              <a:rPr lang="zh-TW" altLang="en-US" sz="2400" dirty="0">
                <a:latin typeface="Microsoft YaHei" panose="020B0503020204020204" pitchFamily="34" charset="-122"/>
                <a:ea typeface="Microsoft YaHei" panose="020B0503020204020204" pitchFamily="34" charset="-122"/>
              </a:rPr>
              <a:t>演講者：</a:t>
            </a: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7309" y="226271"/>
            <a:ext cx="3026290" cy="354268"/>
          </a:xfrm>
          <a:prstGeom prst="rect">
            <a:avLst/>
          </a:prstGeom>
        </p:spPr>
      </p:pic>
      <p:sp>
        <p:nvSpPr>
          <p:cNvPr id="15" name="矩形 14"/>
          <p:cNvSpPr/>
          <p:nvPr/>
        </p:nvSpPr>
        <p:spPr>
          <a:xfrm>
            <a:off x="1010475" y="8869304"/>
            <a:ext cx="5847524" cy="49102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6" name="矩形 15"/>
          <p:cNvSpPr/>
          <p:nvPr/>
        </p:nvSpPr>
        <p:spPr>
          <a:xfrm>
            <a:off x="1010475" y="9420916"/>
            <a:ext cx="5847524" cy="49102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8" name="文字方塊 37"/>
          <p:cNvSpPr txBox="1"/>
          <p:nvPr/>
        </p:nvSpPr>
        <p:spPr>
          <a:xfrm>
            <a:off x="1144243" y="8911154"/>
            <a:ext cx="3862678" cy="400110"/>
          </a:xfrm>
          <a:prstGeom prst="rect">
            <a:avLst/>
          </a:prstGeom>
          <a:noFill/>
          <a:ln>
            <a:noFill/>
          </a:ln>
        </p:spPr>
        <p:txBody>
          <a:bodyPr wrap="square" rtlCol="0">
            <a:spAutoFit/>
          </a:bodyPr>
          <a:lstStyle/>
          <a:p>
            <a:r>
              <a:rPr lang="zh-TW" altLang="en-US" sz="2000" b="1" dirty="0">
                <a:latin typeface="Microsoft YaHei" panose="020B0503020204020204" pitchFamily="34" charset="-122"/>
                <a:ea typeface="Microsoft YaHei" panose="020B0503020204020204" pitchFamily="34" charset="-122"/>
              </a:rPr>
              <a:t>主辦單位：</a:t>
            </a:r>
            <a:r>
              <a:rPr lang="en-US" altLang="zh-TW" sz="2000" b="1" dirty="0">
                <a:latin typeface="Microsoft YaHei" panose="020B0503020204020204" pitchFamily="34" charset="-122"/>
                <a:ea typeface="Microsoft YaHei" panose="020B0503020204020204" pitchFamily="34" charset="-122"/>
              </a:rPr>
              <a:t>XX</a:t>
            </a:r>
            <a:r>
              <a:rPr lang="zh-TW" altLang="en-US" sz="2000" b="1" dirty="0">
                <a:latin typeface="Microsoft YaHei" panose="020B0503020204020204" pitchFamily="34" charset="-122"/>
                <a:ea typeface="Microsoft YaHei" panose="020B0503020204020204" pitchFamily="34" charset="-122"/>
              </a:rPr>
              <a:t>大學 </a:t>
            </a:r>
            <a:r>
              <a:rPr lang="en-US" altLang="zh-TW" sz="2000" b="1" dirty="0">
                <a:latin typeface="Microsoft YaHei" panose="020B0503020204020204" pitchFamily="34" charset="-122"/>
                <a:ea typeface="Microsoft YaHei" panose="020B0503020204020204" pitchFamily="34" charset="-122"/>
              </a:rPr>
              <a:t>XX</a:t>
            </a:r>
            <a:r>
              <a:rPr lang="zh-TW" altLang="en-US" sz="2000" b="1" dirty="0">
                <a:latin typeface="Microsoft YaHei" panose="020B0503020204020204" pitchFamily="34" charset="-122"/>
                <a:ea typeface="Microsoft YaHei" panose="020B0503020204020204" pitchFamily="34" charset="-122"/>
              </a:rPr>
              <a:t>系</a:t>
            </a:r>
          </a:p>
        </p:txBody>
      </p:sp>
      <p:sp>
        <p:nvSpPr>
          <p:cNvPr id="18" name="矩形 17"/>
          <p:cNvSpPr/>
          <p:nvPr/>
        </p:nvSpPr>
        <p:spPr>
          <a:xfrm>
            <a:off x="394659" y="8881571"/>
            <a:ext cx="509877" cy="49102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9" name="矩形 18"/>
          <p:cNvSpPr/>
          <p:nvPr/>
        </p:nvSpPr>
        <p:spPr>
          <a:xfrm>
            <a:off x="663" y="8869304"/>
            <a:ext cx="288897" cy="50329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0" name="矩形 19"/>
          <p:cNvSpPr/>
          <p:nvPr/>
        </p:nvSpPr>
        <p:spPr>
          <a:xfrm>
            <a:off x="394659" y="9414971"/>
            <a:ext cx="509877" cy="49102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1" name="矩形 20"/>
          <p:cNvSpPr/>
          <p:nvPr/>
        </p:nvSpPr>
        <p:spPr>
          <a:xfrm>
            <a:off x="663" y="9402704"/>
            <a:ext cx="288897" cy="50329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9" name="文字方塊 38"/>
          <p:cNvSpPr txBox="1"/>
          <p:nvPr/>
        </p:nvSpPr>
        <p:spPr>
          <a:xfrm>
            <a:off x="1155837" y="9466375"/>
            <a:ext cx="5397943" cy="400110"/>
          </a:xfrm>
          <a:prstGeom prst="rect">
            <a:avLst/>
          </a:prstGeom>
          <a:noFill/>
          <a:ln>
            <a:noFill/>
          </a:ln>
        </p:spPr>
        <p:txBody>
          <a:bodyPr wrap="square" rtlCol="0">
            <a:spAutoFit/>
          </a:bodyPr>
          <a:lstStyle/>
          <a:p>
            <a:r>
              <a:rPr lang="zh-TW" altLang="en-US" sz="2000" b="1" dirty="0">
                <a:latin typeface="Microsoft YaHei" panose="020B0503020204020204" pitchFamily="34" charset="-122"/>
                <a:ea typeface="Microsoft YaHei" panose="020B0503020204020204" pitchFamily="34" charset="-122"/>
              </a:rPr>
              <a:t>贊助單位：台灣精密工程學會</a:t>
            </a:r>
          </a:p>
        </p:txBody>
      </p:sp>
      <p:sp>
        <p:nvSpPr>
          <p:cNvPr id="14" name="文字方塊 13"/>
          <p:cNvSpPr txBox="1"/>
          <p:nvPr/>
        </p:nvSpPr>
        <p:spPr>
          <a:xfrm>
            <a:off x="1010475" y="129117"/>
            <a:ext cx="2428314" cy="400110"/>
          </a:xfrm>
          <a:prstGeom prst="rect">
            <a:avLst/>
          </a:prstGeom>
          <a:noFill/>
          <a:ln>
            <a:noFill/>
          </a:ln>
        </p:spPr>
        <p:txBody>
          <a:bodyPr wrap="square" rtlCol="0">
            <a:spAutoFit/>
          </a:bodyPr>
          <a:lstStyle/>
          <a:p>
            <a:pPr algn="ctr"/>
            <a:r>
              <a:rPr lang="zh-TW" altLang="en-US" sz="2000" b="1" dirty="0">
                <a:latin typeface="Microsoft YaHei" panose="020B0503020204020204" pitchFamily="34" charset="-122"/>
                <a:ea typeface="Microsoft YaHei" panose="020B0503020204020204" pitchFamily="34" charset="-122"/>
              </a:rPr>
              <a:t>主辦學校</a:t>
            </a:r>
            <a:r>
              <a:rPr lang="en-US" altLang="zh-TW" sz="2000" b="1" dirty="0">
                <a:latin typeface="Microsoft YaHei" panose="020B0503020204020204" pitchFamily="34" charset="-122"/>
                <a:ea typeface="Microsoft YaHei" panose="020B0503020204020204" pitchFamily="34" charset="-122"/>
              </a:rPr>
              <a:t>LOGO</a:t>
            </a:r>
            <a:endParaRPr lang="zh-TW" altLang="en-US" sz="2000" b="1" dirty="0">
              <a:latin typeface="Microsoft YaHei" panose="020B0503020204020204" pitchFamily="34" charset="-122"/>
              <a:ea typeface="Microsoft YaHei" panose="020B0503020204020204" pitchFamily="34" charset="-122"/>
            </a:endParaRPr>
          </a:p>
        </p:txBody>
      </p:sp>
      <p:sp>
        <p:nvSpPr>
          <p:cNvPr id="31" name="文字方塊 30"/>
          <p:cNvSpPr txBox="1"/>
          <p:nvPr/>
        </p:nvSpPr>
        <p:spPr>
          <a:xfrm>
            <a:off x="1010475" y="7720563"/>
            <a:ext cx="5847524" cy="769441"/>
          </a:xfrm>
          <a:prstGeom prst="rect">
            <a:avLst/>
          </a:prstGeom>
          <a:noFill/>
          <a:ln>
            <a:noFill/>
          </a:ln>
        </p:spPr>
        <p:txBody>
          <a:bodyPr wrap="square" rtlCol="0">
            <a:spAutoFit/>
          </a:bodyPr>
          <a:lstStyle/>
          <a:p>
            <a:pPr algn="ctr"/>
            <a:r>
              <a:rPr lang="zh-TW" altLang="en-US" sz="4400" b="1" dirty="0">
                <a:solidFill>
                  <a:schemeClr val="accent2"/>
                </a:solidFill>
                <a:latin typeface="Microsoft YaHei" panose="020B0503020204020204" pitchFamily="34" charset="-122"/>
                <a:ea typeface="Microsoft YaHei" panose="020B0503020204020204" pitchFamily="34" charset="-122"/>
              </a:rPr>
              <a:t>歡迎踴躍參加</a:t>
            </a:r>
          </a:p>
        </p:txBody>
      </p:sp>
      <p:sp>
        <p:nvSpPr>
          <p:cNvPr id="8" name="文字方塊 7"/>
          <p:cNvSpPr txBox="1"/>
          <p:nvPr/>
        </p:nvSpPr>
        <p:spPr>
          <a:xfrm>
            <a:off x="1247" y="2646345"/>
            <a:ext cx="1015663" cy="3816605"/>
          </a:xfrm>
          <a:prstGeom prst="rect">
            <a:avLst/>
          </a:prstGeom>
          <a:noFill/>
        </p:spPr>
        <p:txBody>
          <a:bodyPr vert="eaVert" wrap="square" rtlCol="0">
            <a:spAutoFit/>
          </a:bodyPr>
          <a:lstStyle/>
          <a:p>
            <a:pPr algn="dist"/>
            <a:r>
              <a:rPr lang="zh-TW" altLang="en-US" sz="5400" b="1" dirty="0">
                <a:solidFill>
                  <a:schemeClr val="bg1"/>
                </a:solidFill>
                <a:latin typeface="Microsoft YaHei" panose="020B0503020204020204" pitchFamily="34" charset="-122"/>
                <a:ea typeface="Microsoft YaHei" panose="020B0503020204020204" pitchFamily="34" charset="-122"/>
              </a:rPr>
              <a:t>專題演講</a:t>
            </a:r>
          </a:p>
        </p:txBody>
      </p:sp>
      <p:cxnSp>
        <p:nvCxnSpPr>
          <p:cNvPr id="33" name="直線接點 32"/>
          <p:cNvCxnSpPr/>
          <p:nvPr/>
        </p:nvCxnSpPr>
        <p:spPr>
          <a:xfrm>
            <a:off x="1415994" y="3504245"/>
            <a:ext cx="0" cy="257635"/>
          </a:xfrm>
          <a:prstGeom prst="line">
            <a:avLst/>
          </a:prstGeom>
          <a:ln w="127000" cap="rnd">
            <a:solidFill>
              <a:schemeClr val="accent2"/>
            </a:solidFill>
            <a:headEnd w="sm" len="sm"/>
          </a:ln>
        </p:spPr>
        <p:style>
          <a:lnRef idx="1">
            <a:schemeClr val="accent4"/>
          </a:lnRef>
          <a:fillRef idx="0">
            <a:schemeClr val="accent4"/>
          </a:fillRef>
          <a:effectRef idx="0">
            <a:schemeClr val="accent4"/>
          </a:effectRef>
          <a:fontRef idx="minor">
            <a:schemeClr val="tx1"/>
          </a:fontRef>
        </p:style>
      </p:cxnSp>
      <p:sp>
        <p:nvSpPr>
          <p:cNvPr id="35" name="文字方塊 34"/>
          <p:cNvSpPr txBox="1"/>
          <p:nvPr/>
        </p:nvSpPr>
        <p:spPr>
          <a:xfrm>
            <a:off x="1606674" y="3385274"/>
            <a:ext cx="4507396" cy="461665"/>
          </a:xfrm>
          <a:prstGeom prst="rect">
            <a:avLst/>
          </a:prstGeom>
          <a:noFill/>
          <a:ln>
            <a:noFill/>
          </a:ln>
        </p:spPr>
        <p:txBody>
          <a:bodyPr wrap="square" rtlCol="0">
            <a:spAutoFit/>
          </a:bodyPr>
          <a:lstStyle/>
          <a:p>
            <a:r>
              <a:rPr lang="zh-TW" altLang="en-US" sz="2400" dirty="0">
                <a:latin typeface="Microsoft YaHei" panose="020B0503020204020204" pitchFamily="34" charset="-122"/>
                <a:ea typeface="Microsoft YaHei" panose="020B0503020204020204" pitchFamily="34" charset="-122"/>
              </a:rPr>
              <a:t>演講題目：</a:t>
            </a:r>
          </a:p>
        </p:txBody>
      </p:sp>
      <p:cxnSp>
        <p:nvCxnSpPr>
          <p:cNvPr id="44" name="直線接點 43"/>
          <p:cNvCxnSpPr/>
          <p:nvPr/>
        </p:nvCxnSpPr>
        <p:spPr>
          <a:xfrm>
            <a:off x="1415994" y="1529671"/>
            <a:ext cx="0" cy="257635"/>
          </a:xfrm>
          <a:prstGeom prst="line">
            <a:avLst/>
          </a:prstGeom>
          <a:ln w="127000" cap="rnd">
            <a:solidFill>
              <a:schemeClr val="accent2"/>
            </a:solidFill>
            <a:headEnd w="sm" len="sm"/>
          </a:ln>
        </p:spPr>
        <p:style>
          <a:lnRef idx="1">
            <a:schemeClr val="accent4"/>
          </a:lnRef>
          <a:fillRef idx="0">
            <a:schemeClr val="accent4"/>
          </a:fillRef>
          <a:effectRef idx="0">
            <a:schemeClr val="accent4"/>
          </a:effectRef>
          <a:fontRef idx="minor">
            <a:schemeClr val="tx1"/>
          </a:fontRef>
        </p:style>
      </p:cxnSp>
      <p:cxnSp>
        <p:nvCxnSpPr>
          <p:cNvPr id="48" name="直線接點 47"/>
          <p:cNvCxnSpPr/>
          <p:nvPr/>
        </p:nvCxnSpPr>
        <p:spPr>
          <a:xfrm>
            <a:off x="1415994" y="5932075"/>
            <a:ext cx="0" cy="257635"/>
          </a:xfrm>
          <a:prstGeom prst="line">
            <a:avLst/>
          </a:prstGeom>
          <a:ln w="127000" cap="rnd">
            <a:solidFill>
              <a:schemeClr val="accent2"/>
            </a:solidFill>
            <a:headEnd w="sm" len="sm"/>
          </a:ln>
        </p:spPr>
        <p:style>
          <a:lnRef idx="1">
            <a:schemeClr val="accent4"/>
          </a:lnRef>
          <a:fillRef idx="0">
            <a:schemeClr val="accent4"/>
          </a:fillRef>
          <a:effectRef idx="0">
            <a:schemeClr val="accent4"/>
          </a:effectRef>
          <a:fontRef idx="minor">
            <a:schemeClr val="tx1"/>
          </a:fontRef>
        </p:style>
      </p:cxnSp>
      <p:sp>
        <p:nvSpPr>
          <p:cNvPr id="49" name="文字方塊 48"/>
          <p:cNvSpPr txBox="1"/>
          <p:nvPr/>
        </p:nvSpPr>
        <p:spPr>
          <a:xfrm>
            <a:off x="1606674" y="5803557"/>
            <a:ext cx="1792359" cy="461665"/>
          </a:xfrm>
          <a:prstGeom prst="rect">
            <a:avLst/>
          </a:prstGeom>
          <a:noFill/>
          <a:ln>
            <a:noFill/>
          </a:ln>
        </p:spPr>
        <p:txBody>
          <a:bodyPr wrap="square" rtlCol="0">
            <a:spAutoFit/>
          </a:bodyPr>
          <a:lstStyle/>
          <a:p>
            <a:pPr>
              <a:spcBef>
                <a:spcPts val="1200"/>
              </a:spcBef>
              <a:spcAft>
                <a:spcPts val="1200"/>
              </a:spcAft>
            </a:pPr>
            <a:r>
              <a:rPr lang="zh-TW" altLang="en-US" sz="2400" dirty="0">
                <a:solidFill>
                  <a:sysClr val="windowText" lastClr="000000"/>
                </a:solidFill>
                <a:latin typeface="Microsoft YaHei" panose="020B0503020204020204" pitchFamily="34" charset="-122"/>
                <a:ea typeface="Microsoft YaHei" panose="020B0503020204020204" pitchFamily="34" charset="-122"/>
              </a:rPr>
              <a:t>時間：</a:t>
            </a:r>
            <a:endParaRPr lang="en-US" altLang="zh-TW" sz="2400" dirty="0">
              <a:solidFill>
                <a:sysClr val="windowText" lastClr="000000"/>
              </a:solidFill>
              <a:latin typeface="Microsoft YaHei" panose="020B0503020204020204" pitchFamily="34" charset="-122"/>
              <a:ea typeface="Microsoft YaHei" panose="020B0503020204020204" pitchFamily="34" charset="-122"/>
            </a:endParaRPr>
          </a:p>
        </p:txBody>
      </p:sp>
      <p:cxnSp>
        <p:nvCxnSpPr>
          <p:cNvPr id="50" name="直線接點 49"/>
          <p:cNvCxnSpPr/>
          <p:nvPr/>
        </p:nvCxnSpPr>
        <p:spPr>
          <a:xfrm>
            <a:off x="1415994" y="6713953"/>
            <a:ext cx="0" cy="257635"/>
          </a:xfrm>
          <a:prstGeom prst="line">
            <a:avLst/>
          </a:prstGeom>
          <a:ln w="127000" cap="rnd">
            <a:solidFill>
              <a:schemeClr val="accent2"/>
            </a:solidFill>
            <a:headEnd w="sm" len="sm"/>
          </a:ln>
        </p:spPr>
        <p:style>
          <a:lnRef idx="1">
            <a:schemeClr val="accent4"/>
          </a:lnRef>
          <a:fillRef idx="0">
            <a:schemeClr val="accent4"/>
          </a:fillRef>
          <a:effectRef idx="0">
            <a:schemeClr val="accent4"/>
          </a:effectRef>
          <a:fontRef idx="minor">
            <a:schemeClr val="tx1"/>
          </a:fontRef>
        </p:style>
      </p:cxnSp>
      <p:sp>
        <p:nvSpPr>
          <p:cNvPr id="25" name="文字方塊 24"/>
          <p:cNvSpPr txBox="1"/>
          <p:nvPr/>
        </p:nvSpPr>
        <p:spPr>
          <a:xfrm>
            <a:off x="1601109" y="3946406"/>
            <a:ext cx="4852699" cy="1304010"/>
          </a:xfrm>
          <a:prstGeom prst="rect">
            <a:avLst/>
          </a:prstGeom>
          <a:noFill/>
        </p:spPr>
        <p:txBody>
          <a:bodyPr wrap="square" rtlCol="0">
            <a:noAutofit/>
          </a:bodyPr>
          <a:lstStyle/>
          <a:p>
            <a:r>
              <a:rPr lang="zh-TW" altLang="en-US" sz="2800" dirty="0">
                <a:solidFill>
                  <a:schemeClr val="bg1">
                    <a:lumMod val="65000"/>
                  </a:schemeClr>
                </a:solidFill>
                <a:latin typeface="微軟正黑體" panose="020B0604030504040204" pitchFamily="34" charset="-120"/>
                <a:ea typeface="微軟正黑體" panose="020B0604030504040204" pitchFamily="34" charset="-120"/>
              </a:rPr>
              <a:t>演講題目演講題目演講題目演講題目演講題目演講題目演講題目演講題目</a:t>
            </a:r>
          </a:p>
          <a:p>
            <a:endParaRPr lang="zh-TW" altLang="en-US" sz="2800" dirty="0">
              <a:latin typeface="微軟正黑體" panose="020B0604030504040204" pitchFamily="34" charset="-120"/>
              <a:ea typeface="微軟正黑體" panose="020B0604030504040204" pitchFamily="34" charset="-120"/>
            </a:endParaRPr>
          </a:p>
        </p:txBody>
      </p:sp>
      <p:sp>
        <p:nvSpPr>
          <p:cNvPr id="52" name="文字方塊 51"/>
          <p:cNvSpPr txBox="1"/>
          <p:nvPr/>
        </p:nvSpPr>
        <p:spPr>
          <a:xfrm>
            <a:off x="1601109" y="1908313"/>
            <a:ext cx="4852699" cy="1034962"/>
          </a:xfrm>
          <a:prstGeom prst="rect">
            <a:avLst/>
          </a:prstGeom>
          <a:noFill/>
        </p:spPr>
        <p:txBody>
          <a:bodyPr wrap="square" rtlCol="0">
            <a:noAutofit/>
          </a:bodyPr>
          <a:lstStyle/>
          <a:p>
            <a:r>
              <a:rPr lang="zh-TW" altLang="en-US" sz="2800" dirty="0">
                <a:solidFill>
                  <a:schemeClr val="bg1">
                    <a:lumMod val="65000"/>
                  </a:schemeClr>
                </a:solidFill>
                <a:latin typeface="微軟正黑體" panose="020B0604030504040204" pitchFamily="34" charset="-120"/>
                <a:ea typeface="微軟正黑體" panose="020B0604030504040204" pitchFamily="34" charset="-120"/>
              </a:rPr>
              <a:t>單位名稱</a:t>
            </a:r>
            <a:endParaRPr lang="en-US" altLang="zh-TW" sz="2800" dirty="0">
              <a:solidFill>
                <a:schemeClr val="bg1">
                  <a:lumMod val="65000"/>
                </a:schemeClr>
              </a:solidFill>
              <a:latin typeface="微軟正黑體" panose="020B0604030504040204" pitchFamily="34" charset="-120"/>
              <a:ea typeface="微軟正黑體" panose="020B0604030504040204" pitchFamily="34" charset="-120"/>
            </a:endParaRPr>
          </a:p>
          <a:p>
            <a:r>
              <a:rPr lang="zh-TW" altLang="en-US" sz="2800" dirty="0">
                <a:solidFill>
                  <a:schemeClr val="bg1">
                    <a:lumMod val="65000"/>
                  </a:schemeClr>
                </a:solidFill>
                <a:latin typeface="微軟正黑體" panose="020B0604030504040204" pitchFamily="34" charset="-120"/>
                <a:ea typeface="微軟正黑體" panose="020B0604030504040204" pitchFamily="34" charset="-120"/>
              </a:rPr>
              <a:t>姓名 職稱</a:t>
            </a:r>
          </a:p>
        </p:txBody>
      </p:sp>
      <p:sp>
        <p:nvSpPr>
          <p:cNvPr id="53" name="文字方塊 52"/>
          <p:cNvSpPr txBox="1"/>
          <p:nvPr/>
        </p:nvSpPr>
        <p:spPr>
          <a:xfrm>
            <a:off x="2502853" y="5803057"/>
            <a:ext cx="3856382" cy="542237"/>
          </a:xfrm>
          <a:prstGeom prst="rect">
            <a:avLst/>
          </a:prstGeom>
          <a:noFill/>
        </p:spPr>
        <p:txBody>
          <a:bodyPr wrap="square" rtlCol="0">
            <a:noAutofit/>
          </a:bodyPr>
          <a:lstStyle/>
          <a:p>
            <a:r>
              <a:rPr lang="en-US" altLang="zh-TW" sz="2800" smtClean="0">
                <a:solidFill>
                  <a:schemeClr val="bg1">
                    <a:lumMod val="65000"/>
                  </a:schemeClr>
                </a:solidFill>
                <a:latin typeface="微軟正黑體" panose="020B0604030504040204" pitchFamily="34" charset="-120"/>
                <a:ea typeface="微軟正黑體" panose="020B0604030504040204" pitchFamily="34" charset="-120"/>
              </a:rPr>
              <a:t>2025/04/01</a:t>
            </a:r>
            <a:endParaRPr lang="zh-TW" altLang="en-US" sz="2800" dirty="0">
              <a:solidFill>
                <a:schemeClr val="bg1">
                  <a:lumMod val="65000"/>
                </a:schemeClr>
              </a:solidFill>
              <a:latin typeface="微軟正黑體" panose="020B0604030504040204" pitchFamily="34" charset="-120"/>
              <a:ea typeface="微軟正黑體" panose="020B0604030504040204" pitchFamily="34" charset="-120"/>
            </a:endParaRPr>
          </a:p>
          <a:p>
            <a:endParaRPr lang="zh-TW" altLang="en-US" sz="2800" dirty="0">
              <a:latin typeface="微軟正黑體" panose="020B0604030504040204" pitchFamily="34" charset="-120"/>
              <a:ea typeface="微軟正黑體" panose="020B0604030504040204" pitchFamily="34" charset="-120"/>
            </a:endParaRPr>
          </a:p>
        </p:txBody>
      </p:sp>
      <p:sp>
        <p:nvSpPr>
          <p:cNvPr id="54" name="文字方塊 53"/>
          <p:cNvSpPr txBox="1"/>
          <p:nvPr/>
        </p:nvSpPr>
        <p:spPr>
          <a:xfrm>
            <a:off x="2502853" y="6637944"/>
            <a:ext cx="3856382" cy="542237"/>
          </a:xfrm>
          <a:prstGeom prst="rect">
            <a:avLst/>
          </a:prstGeom>
          <a:noFill/>
        </p:spPr>
        <p:txBody>
          <a:bodyPr wrap="square" rtlCol="0">
            <a:noAutofit/>
          </a:bodyPr>
          <a:lstStyle/>
          <a:p>
            <a:r>
              <a:rPr lang="en-US" altLang="zh-TW" sz="2800" dirty="0">
                <a:solidFill>
                  <a:schemeClr val="bg1">
                    <a:lumMod val="65000"/>
                  </a:schemeClr>
                </a:solidFill>
                <a:latin typeface="微軟正黑體" panose="020B0604030504040204" pitchFamily="34" charset="-120"/>
                <a:ea typeface="微軟正黑體" panose="020B0604030504040204" pitchFamily="34" charset="-120"/>
              </a:rPr>
              <a:t>XX</a:t>
            </a:r>
            <a:r>
              <a:rPr lang="zh-TW" altLang="en-US" sz="2800" dirty="0">
                <a:solidFill>
                  <a:schemeClr val="bg1">
                    <a:lumMod val="65000"/>
                  </a:schemeClr>
                </a:solidFill>
                <a:latin typeface="微軟正黑體" panose="020B0604030504040204" pitchFamily="34" charset="-120"/>
                <a:ea typeface="微軟正黑體" panose="020B0604030504040204" pitchFamily="34" charset="-120"/>
              </a:rPr>
              <a:t>大學</a:t>
            </a:r>
            <a:r>
              <a:rPr lang="en-US" altLang="zh-TW" sz="2800" dirty="0">
                <a:solidFill>
                  <a:schemeClr val="bg1">
                    <a:lumMod val="65000"/>
                  </a:schemeClr>
                </a:solidFill>
                <a:latin typeface="微軟正黑體" panose="020B0604030504040204" pitchFamily="34" charset="-120"/>
                <a:ea typeface="微軟正黑體" panose="020B0604030504040204" pitchFamily="34" charset="-120"/>
              </a:rPr>
              <a:t>XX</a:t>
            </a:r>
            <a:r>
              <a:rPr lang="zh-TW" altLang="en-US" sz="2800" dirty="0">
                <a:solidFill>
                  <a:schemeClr val="bg1">
                    <a:lumMod val="65000"/>
                  </a:schemeClr>
                </a:solidFill>
                <a:latin typeface="微軟正黑體" panose="020B0604030504040204" pitchFamily="34" charset="-120"/>
                <a:ea typeface="微軟正黑體" panose="020B0604030504040204" pitchFamily="34" charset="-120"/>
              </a:rPr>
              <a:t>會議室</a:t>
            </a:r>
          </a:p>
          <a:p>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5315604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TotalTime>
  <Words>55</Words>
  <Application>Microsoft Office PowerPoint</Application>
  <PresentationFormat>A4 紙張 (210x297 公釐)</PresentationFormat>
  <Paragraphs>14</Paragraphs>
  <Slides>1</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vt:i4>
      </vt:variant>
    </vt:vector>
  </HeadingPairs>
  <TitlesOfParts>
    <vt:vector size="8" baseType="lpstr">
      <vt:lpstr>Microsoft YaHei</vt:lpstr>
      <vt:lpstr>微軟正黑體</vt:lpstr>
      <vt:lpstr>新細明體</vt:lpstr>
      <vt:lpstr>Arial</vt:lpstr>
      <vt:lpstr>Calibri</vt:lpstr>
      <vt:lpstr>Calibri Light</vt:lpstr>
      <vt:lpstr>Office 佈景主題</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鄭琇文</dc:creator>
  <cp:lastModifiedBy>user</cp:lastModifiedBy>
  <cp:revision>14</cp:revision>
  <cp:lastPrinted>2021-04-20T07:12:08Z</cp:lastPrinted>
  <dcterms:created xsi:type="dcterms:W3CDTF">2021-04-20T01:42:56Z</dcterms:created>
  <dcterms:modified xsi:type="dcterms:W3CDTF">2025-04-10T09:46:44Z</dcterms:modified>
</cp:coreProperties>
</file>