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60" r:id="rId4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11B4E-60C3-49DC-84E4-03730D7CE18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A7F19-E961-4FC6-B740-E6FD0DFD93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07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實羽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7F19-E961-4FC6-B740-E6FD0DFD933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62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5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591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81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32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893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10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94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549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81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00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42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AB041-2837-4B98-BF87-8BDAAAA97CE6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CE012-6838-4A6A-8183-45D0975EB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826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80051@sym.com.tw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 rot="10800000">
            <a:off x="0" y="0"/>
            <a:ext cx="9144000" cy="5143501"/>
          </a:xfrm>
          <a:prstGeom prst="rect">
            <a:avLst/>
          </a:prstGeom>
          <a:gradFill flip="none" rotWithShape="1">
            <a:gsLst>
              <a:gs pos="100000">
                <a:srgbClr val="920000">
                  <a:shade val="30000"/>
                  <a:satMod val="115000"/>
                </a:srgbClr>
              </a:gs>
              <a:gs pos="50000">
                <a:srgbClr val="920000">
                  <a:shade val="67500"/>
                  <a:satMod val="115000"/>
                  <a:lumMod val="95000"/>
                  <a:lumOff val="5000"/>
                </a:srgbClr>
              </a:gs>
              <a:gs pos="100000">
                <a:srgbClr val="92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12191\Desktop\S__8626996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0" y="0"/>
            <a:ext cx="9132303" cy="514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2191\Desktop\社群招募資訊\三陽機車-招募布條(短版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0909"/>
            <a:ext cx="9132303" cy="475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4659982"/>
            <a:ext cx="9132303" cy="48352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" y="1704950"/>
            <a:ext cx="9180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三陽工業 </a:t>
            </a:r>
            <a:endParaRPr lang="en-US" altLang="zh-TW" sz="4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000" b="1" spc="13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實習培育計畫</a:t>
            </a:r>
            <a:r>
              <a:rPr lang="en-US" altLang="zh-TW" sz="4000" b="1" spc="13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spc="13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機械工程</a:t>
            </a:r>
            <a:endParaRPr lang="zh-TW" altLang="en-US" sz="4000" b="1" spc="1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49862" y="4698598"/>
            <a:ext cx="8930650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900" b="1" spc="3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歡迎志同道合、有理想、勇於創新的專業夥伴，加入我們的優質團隊。</a:t>
            </a:r>
            <a:endParaRPr lang="en-US" altLang="zh-TW" sz="1900" b="1" spc="3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900" b="1" spc="3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900" b="1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864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5274" y="0"/>
            <a:ext cx="8719214" cy="4968807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8211" y="0"/>
            <a:ext cx="9125789" cy="1663548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12191\Desktop\S__8626996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3976"/>
            <a:ext cx="9144000" cy="166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191\Desktop\三陽－logo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342" y="-185649"/>
            <a:ext cx="1589006" cy="118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7010107" y="302107"/>
            <a:ext cx="19543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spc="3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實習培育計畫</a:t>
            </a:r>
            <a:endParaRPr lang="en-US" altLang="zh-TW" sz="2000" b="1" spc="3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spc="3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b="1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4" y="1871710"/>
            <a:ext cx="6524543" cy="2850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報名期間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即日起至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2024/5/20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實習資格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大四、碩士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在校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實習地點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新竹縣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實習時間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實習薪資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大學在校生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36,000/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月、碩士在校生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42,000/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實習福利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供餐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供宿、完善薪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、年薪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14-24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</a:pP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應徵方式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請填妥附件人事資料表，寄至人力資源課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陳小姐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E-mail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600" u="sng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u="sng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80051</a:t>
            </a:r>
            <a:r>
              <a:rPr lang="en-US" altLang="zh-TW" sz="1600" u="sng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@sym.com.tw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03-5981911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分機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1605</a:t>
            </a:r>
            <a:endPara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13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41736" y="-1"/>
            <a:ext cx="9144000" cy="5143501"/>
          </a:xfrm>
          <a:prstGeom prst="rect">
            <a:avLst/>
          </a:prstGeom>
          <a:blipFill dpi="0" rotWithShape="1">
            <a:blip r:embed="rId2" cstate="email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51" name="Picture 3" descr="c:\users\12191\Desktop\三陽－logo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342" y="-185649"/>
            <a:ext cx="1589006" cy="118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938099" y="267494"/>
            <a:ext cx="19543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spc="3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實習培育計畫</a:t>
            </a:r>
            <a:endParaRPr lang="en-US" altLang="zh-TW" sz="2000" b="1" spc="3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spc="3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b="1" spc="3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20417"/>
              </p:ext>
            </p:extLst>
          </p:nvPr>
        </p:nvGraphicFramePr>
        <p:xfrm>
          <a:off x="251519" y="775326"/>
          <a:ext cx="8712969" cy="3740638"/>
        </p:xfrm>
        <a:graphic>
          <a:graphicData uri="http://schemas.openxmlformats.org/drawingml/2006/table">
            <a:tbl>
              <a:tblPr/>
              <a:tblGrid>
                <a:gridCol w="604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074">
                  <a:extLst>
                    <a:ext uri="{9D8B030D-6E8A-4147-A177-3AD203B41FA5}">
                      <a16:colId xmlns:a16="http://schemas.microsoft.com/office/drawing/2014/main" val="1904215482"/>
                    </a:ext>
                  </a:extLst>
                </a:gridCol>
                <a:gridCol w="666074">
                  <a:extLst>
                    <a:ext uri="{9D8B030D-6E8A-4147-A177-3AD203B41FA5}">
                      <a16:colId xmlns:a16="http://schemas.microsoft.com/office/drawing/2014/main" val="2221517384"/>
                    </a:ext>
                  </a:extLst>
                </a:gridCol>
                <a:gridCol w="666074">
                  <a:extLst>
                    <a:ext uri="{9D8B030D-6E8A-4147-A177-3AD203B41FA5}">
                      <a16:colId xmlns:a16="http://schemas.microsoft.com/office/drawing/2014/main" val="2827778720"/>
                    </a:ext>
                  </a:extLst>
                </a:gridCol>
                <a:gridCol w="666074">
                  <a:extLst>
                    <a:ext uri="{9D8B030D-6E8A-4147-A177-3AD203B41FA5}">
                      <a16:colId xmlns:a16="http://schemas.microsoft.com/office/drawing/2014/main" val="1889325417"/>
                    </a:ext>
                  </a:extLst>
                </a:gridCol>
              </a:tblGrid>
              <a:tr h="25639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</a:t>
                      </a:r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altLang="zh-TW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r>
                        <a:rPr lang="en-US" altLang="zh-TW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 </a:t>
                      </a:r>
                      <a:endParaRPr lang="en-US" altLang="zh-TW" sz="1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設計組</a:t>
                      </a:r>
                      <a:endParaRPr lang="en-US" altLang="zh-TW" sz="1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製造組</a:t>
                      </a:r>
                      <a:endParaRPr lang="en-US" altLang="zh-TW" sz="1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熱流組</a:t>
                      </a:r>
                      <a:endParaRPr lang="en-US" altLang="zh-TW" sz="1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控制組</a:t>
                      </a:r>
                      <a:endParaRPr lang="en-US" altLang="zh-TW" sz="1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0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機械製圖 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引擎、車體零件、自動化設備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l" fontAlgn="ctr"/>
                      <a:r>
                        <a:rPr lang="zh-TW" altLang="en-US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2D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圖面繪製與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修改、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3D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列印、掃描量測、</a:t>
                      </a:r>
                      <a:endParaRPr lang="en-US" altLang="zh-TW" sz="13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設計方案檢討擬定、生產問題點之解析對策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0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熱流能效分析</a:t>
                      </a:r>
                      <a:endParaRPr lang="en-US" altLang="zh-TW" sz="1300" b="1" i="0" u="none" strike="noStrike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整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車溫度測定與商品發展</a:t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單體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動力發展</a:t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車與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引擎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ayout 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與細部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認識、分解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組立</a:t>
                      </a: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0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模具設計 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壓</a:t>
                      </a:r>
                      <a:r>
                        <a:rPr lang="zh-TW" altLang="en-US" sz="13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鑄模、低壓鑄造模、重力鑄造模、塑膠模、吹型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各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階段模具製程問題對應（加工、組立、試模、組車）</a:t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模具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設計方案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檢討、模具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出圖作業及加工指示</a:t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模具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</a:t>
                      </a:r>
                      <a:r>
                        <a:rPr lang="en-US" altLang="zh-TW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2D/3D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圖檔管理</a:t>
                      </a: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0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塑造模具設計 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引擎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車架 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PROTOTYPE </a:t>
                      </a:r>
                      <a:r>
                        <a:rPr lang="zh-TW" altLang="en-US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塑造</a:t>
                      </a:r>
                      <a:r>
                        <a:rPr lang="en-US" altLang="zh-TW" sz="13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l" fontAlgn="ctr"/>
                      <a:r>
                        <a:rPr lang="zh-TW" altLang="en-US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方案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規劃、治工</a:t>
                      </a:r>
                      <a:b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檢具設計製造、專案零件塑造問題判斷與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對策</a:t>
                      </a:r>
                      <a:r>
                        <a:rPr lang="zh-TW" altLang="en-US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endParaRPr lang="en-US" altLang="zh-TW" sz="13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sz="13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r>
                        <a:rPr lang="en-US" altLang="zh-TW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CNC</a:t>
                      </a:r>
                      <a:r>
                        <a:rPr lang="zh-TW" alt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木模雕刻修正、砂模製作組立、</a:t>
                      </a:r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澆鑄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6" marR="7546" marT="754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1475656" y="465446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適才適所打造幸福職場，將根據</a:t>
            </a:r>
            <a:r>
              <a:rPr lang="zh-TW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面談</a:t>
            </a:r>
            <a:r>
              <a:rPr lang="zh-TW" altLang="en-US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結果安排合適實習</a:t>
            </a:r>
            <a:r>
              <a:rPr lang="zh-TW" alt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單位。</a:t>
            </a:r>
          </a:p>
        </p:txBody>
      </p:sp>
    </p:spTree>
    <p:extLst>
      <p:ext uri="{BB962C8B-B14F-4D97-AF65-F5344CB8AC3E}">
        <p14:creationId xmlns:p14="http://schemas.microsoft.com/office/powerpoint/2010/main" val="22223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351</Words>
  <Application>Microsoft Office PowerPoint</Application>
  <PresentationFormat>如螢幕大小 (16:9)</PresentationFormat>
  <Paragraphs>41</Paragraphs>
  <Slides>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羅文均</dc:creator>
  <cp:lastModifiedBy>陳冠伶</cp:lastModifiedBy>
  <cp:revision>34</cp:revision>
  <dcterms:created xsi:type="dcterms:W3CDTF">2024-04-22T03:28:06Z</dcterms:created>
  <dcterms:modified xsi:type="dcterms:W3CDTF">2024-04-30T08:07:55Z</dcterms:modified>
</cp:coreProperties>
</file>