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00" r:id="rId2"/>
    <p:sldId id="298" r:id="rId3"/>
    <p:sldId id="301" r:id="rId4"/>
  </p:sldIdLst>
  <p:sldSz cx="12192000" cy="6858000"/>
  <p:notesSz cx="6858000" cy="9144000"/>
  <p:custDataLst>
    <p:tags r:id="rId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0E8"/>
    <a:srgbClr val="18AAE7"/>
    <a:srgbClr val="D8FB66"/>
    <a:srgbClr val="D8FB65"/>
    <a:srgbClr val="D9FB56"/>
    <a:srgbClr val="666666"/>
    <a:srgbClr val="0080CB"/>
    <a:srgbClr val="1AA2D4"/>
    <a:srgbClr val="BDEFFE"/>
    <a:srgbClr val="569E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341C43-567D-49F1-91E6-EB7F021F7CC9}" v="3" dt="2022-04-20T04:20:40.7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9" autoAdjust="0"/>
    <p:restoredTop sz="94717" autoAdjust="0"/>
  </p:normalViewPr>
  <p:slideViewPr>
    <p:cSldViewPr snapToGrid="0">
      <p:cViewPr varScale="1">
        <p:scale>
          <a:sx n="85" d="100"/>
          <a:sy n="8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BE6FB-4983-42F5-B216-1A2ADEE7DF7A}" type="datetimeFigureOut">
              <a:rPr lang="zh-CN" altLang="en-US" smtClean="0"/>
              <a:t>2022/12/1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35503-9D21-443F-BC18-5459550EB72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461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îšḷïḑe">
            <a:extLst>
              <a:ext uri="{FF2B5EF4-FFF2-40B4-BE49-F238E27FC236}">
                <a16:creationId xmlns:a16="http://schemas.microsoft.com/office/drawing/2014/main" id="{9335DDD9-0E71-440E-8D84-31418DCD54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email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î$líḋè">
            <a:extLst>
              <a:ext uri="{FF2B5EF4-FFF2-40B4-BE49-F238E27FC236}">
                <a16:creationId xmlns:a16="http://schemas.microsoft.com/office/drawing/2014/main" id="{B03C8945-AB72-41A7-AB6F-D3411AE5DEC1}"/>
              </a:ext>
            </a:extLst>
          </p:cNvPr>
          <p:cNvSpPr/>
          <p:nvPr userDrawn="1"/>
        </p:nvSpPr>
        <p:spPr>
          <a:xfrm>
            <a:off x="5780314" y="1576662"/>
            <a:ext cx="418663" cy="70751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432F20CD-74B2-4C4A-842C-62C728D32478}"/>
              </a:ext>
            </a:extLst>
          </p:cNvPr>
          <p:cNvCxnSpPr>
            <a:cxnSpLocks/>
          </p:cNvCxnSpPr>
          <p:nvPr userDrawn="1"/>
        </p:nvCxnSpPr>
        <p:spPr>
          <a:xfrm>
            <a:off x="10817739" y="6200190"/>
            <a:ext cx="701161" cy="0"/>
          </a:xfrm>
          <a:prstGeom prst="straightConnector1">
            <a:avLst/>
          </a:prstGeom>
          <a:ln>
            <a:solidFill>
              <a:schemeClr val="tx1">
                <a:alpha val="50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íSḻîďê">
            <a:extLst>
              <a:ext uri="{FF2B5EF4-FFF2-40B4-BE49-F238E27FC236}">
                <a16:creationId xmlns:a16="http://schemas.microsoft.com/office/drawing/2014/main" id="{313BA781-C714-4D1D-910A-609D3EE31C9F}"/>
              </a:ext>
            </a:extLst>
          </p:cNvPr>
          <p:cNvSpPr/>
          <p:nvPr userDrawn="1"/>
        </p:nvSpPr>
        <p:spPr>
          <a:xfrm>
            <a:off x="5165259" y="4720825"/>
            <a:ext cx="421820" cy="2137176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íṧḻíďé">
            <a:extLst>
              <a:ext uri="{FF2B5EF4-FFF2-40B4-BE49-F238E27FC236}">
                <a16:creationId xmlns:a16="http://schemas.microsoft.com/office/drawing/2014/main" id="{649D7756-788C-4D9F-B0CC-3868540AAFB3}"/>
              </a:ext>
            </a:extLst>
          </p:cNvPr>
          <p:cNvSpPr/>
          <p:nvPr userDrawn="1"/>
        </p:nvSpPr>
        <p:spPr>
          <a:xfrm flipV="1">
            <a:off x="11116815" y="0"/>
            <a:ext cx="418664" cy="1533326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0">
            <a:gsLst>
              <a:gs pos="100000">
                <a:schemeClr val="accent1">
                  <a:alpha val="0"/>
                </a:schemeClr>
              </a:gs>
              <a:gs pos="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6D65BF79-D2BB-4BD9-ADD5-0CB3AA75C1E3}"/>
              </a:ext>
            </a:extLst>
          </p:cNvPr>
          <p:cNvGrpSpPr/>
          <p:nvPr userDrawn="1"/>
        </p:nvGrpSpPr>
        <p:grpSpPr>
          <a:xfrm>
            <a:off x="512683" y="1457569"/>
            <a:ext cx="7716359" cy="5400431"/>
            <a:chOff x="265814" y="1456051"/>
            <a:chExt cx="6362408" cy="7570377"/>
          </a:xfrm>
        </p:grpSpPr>
        <p:sp>
          <p:nvSpPr>
            <p:cNvPr id="26" name="ïṧḷiḑê">
              <a:extLst>
                <a:ext uri="{FF2B5EF4-FFF2-40B4-BE49-F238E27FC236}">
                  <a16:creationId xmlns:a16="http://schemas.microsoft.com/office/drawing/2014/main" id="{084F96F9-54F3-43A1-A721-B4A27B46B61F}"/>
                </a:ext>
              </a:extLst>
            </p:cNvPr>
            <p:cNvSpPr/>
            <p:nvPr userDrawn="1"/>
          </p:nvSpPr>
          <p:spPr>
            <a:xfrm>
              <a:off x="567611" y="1456051"/>
              <a:ext cx="2166170" cy="7570377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34" dirty="0"/>
            </a:p>
          </p:txBody>
        </p:sp>
        <p:sp>
          <p:nvSpPr>
            <p:cNvPr id="27" name="î$líḋè">
              <a:extLst>
                <a:ext uri="{FF2B5EF4-FFF2-40B4-BE49-F238E27FC236}">
                  <a16:creationId xmlns:a16="http://schemas.microsoft.com/office/drawing/2014/main" id="{F75C45BF-163D-4F10-B363-19A3DE9C42F5}"/>
                </a:ext>
              </a:extLst>
            </p:cNvPr>
            <p:cNvSpPr/>
            <p:nvPr userDrawn="1"/>
          </p:nvSpPr>
          <p:spPr>
            <a:xfrm>
              <a:off x="2811187" y="2095892"/>
              <a:ext cx="247218" cy="92844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34"/>
            </a:p>
          </p:txBody>
        </p:sp>
        <p:cxnSp>
          <p:nvCxnSpPr>
            <p:cNvPr id="28" name="直接箭头连接符 12">
              <a:extLst>
                <a:ext uri="{FF2B5EF4-FFF2-40B4-BE49-F238E27FC236}">
                  <a16:creationId xmlns:a16="http://schemas.microsoft.com/office/drawing/2014/main" id="{9905CC54-6B0A-4FBB-92EB-30D75CDBE77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14191" y="8163204"/>
              <a:ext cx="414031" cy="0"/>
            </a:xfrm>
            <a:prstGeom prst="straightConnector1">
              <a:avLst/>
            </a:prstGeom>
            <a:ln>
              <a:solidFill>
                <a:schemeClr val="tx1">
                  <a:alpha val="50000"/>
                </a:schemeClr>
              </a:solidFill>
              <a:headEnd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işļïḑê">
              <a:extLst>
                <a:ext uri="{FF2B5EF4-FFF2-40B4-BE49-F238E27FC236}">
                  <a16:creationId xmlns:a16="http://schemas.microsoft.com/office/drawing/2014/main" id="{4BE9A545-8794-4857-8922-10241F6251F0}"/>
                </a:ext>
              </a:extLst>
            </p:cNvPr>
            <p:cNvSpPr/>
            <p:nvPr userDrawn="1"/>
          </p:nvSpPr>
          <p:spPr>
            <a:xfrm>
              <a:off x="265814" y="2879368"/>
              <a:ext cx="321794" cy="364557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34" dirty="0"/>
            </a:p>
          </p:txBody>
        </p:sp>
        <p:sp>
          <p:nvSpPr>
            <p:cNvPr id="30" name="íSḻîďê">
              <a:extLst>
                <a:ext uri="{FF2B5EF4-FFF2-40B4-BE49-F238E27FC236}">
                  <a16:creationId xmlns:a16="http://schemas.microsoft.com/office/drawing/2014/main" id="{EEE80500-DCBD-45BA-9A3E-E3BD74D984FE}"/>
                </a:ext>
              </a:extLst>
            </p:cNvPr>
            <p:cNvSpPr/>
            <p:nvPr userDrawn="1"/>
          </p:nvSpPr>
          <p:spPr>
            <a:xfrm>
              <a:off x="2484702" y="6194990"/>
              <a:ext cx="249083" cy="2804549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934"/>
            </a:p>
          </p:txBody>
        </p:sp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738F594E-D6E6-4BA3-9C4A-C852A77887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0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1929" y="1084031"/>
            <a:ext cx="3065752" cy="575478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43009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îśḻíḋè">
            <a:extLst>
              <a:ext uri="{FF2B5EF4-FFF2-40B4-BE49-F238E27FC236}">
                <a16:creationId xmlns:a16="http://schemas.microsoft.com/office/drawing/2014/main" id="{8F25793D-087B-4ABD-850D-03C3282DF6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email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6B40EAC-1236-4C2C-A5B0-5B2D469D0A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5388" y="2268543"/>
            <a:ext cx="5677105" cy="1133475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400"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4712325-CA12-44BF-8B8C-2D3C6232D8B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495388" y="3429001"/>
            <a:ext cx="5677105" cy="9657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</a:defRPr>
            </a:lvl1pPr>
            <a:lvl2pPr marL="45716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1867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034E133C-D0B7-4D19-AA1D-683D6B3644A0}"/>
              </a:ext>
            </a:extLst>
          </p:cNvPr>
          <p:cNvSpPr/>
          <p:nvPr userDrawn="1"/>
        </p:nvSpPr>
        <p:spPr>
          <a:xfrm flipV="1">
            <a:off x="0" y="-1565"/>
            <a:ext cx="12192000" cy="4423094"/>
          </a:xfrm>
          <a:prstGeom prst="rect">
            <a:avLst/>
          </a:prstGeom>
          <a:gradFill flip="none" rotWithShape="1">
            <a:gsLst>
              <a:gs pos="0">
                <a:srgbClr val="EEEDDE"/>
              </a:gs>
              <a:gs pos="28000">
                <a:schemeClr val="bg1"/>
              </a:gs>
            </a:gsLst>
            <a:lin ang="5400000" scaled="1"/>
            <a:tileRect/>
          </a:gra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536858E-741C-4848-AB4D-C1BB01A9EFCA}"/>
              </a:ext>
            </a:extLst>
          </p:cNvPr>
          <p:cNvSpPr/>
          <p:nvPr userDrawn="1"/>
        </p:nvSpPr>
        <p:spPr>
          <a:xfrm>
            <a:off x="0" y="4421529"/>
            <a:ext cx="12192000" cy="2436471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51123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06;p6">
            <a:extLst>
              <a:ext uri="{FF2B5EF4-FFF2-40B4-BE49-F238E27FC236}">
                <a16:creationId xmlns:a16="http://schemas.microsoft.com/office/drawing/2014/main" id="{16C89D2A-9C6C-43DB-9062-3007885A779B}"/>
              </a:ext>
            </a:extLst>
          </p:cNvPr>
          <p:cNvGrpSpPr/>
          <p:nvPr userDrawn="1"/>
        </p:nvGrpSpPr>
        <p:grpSpPr>
          <a:xfrm>
            <a:off x="0" y="0"/>
            <a:ext cx="1756611" cy="509331"/>
            <a:chOff x="-429922" y="847489"/>
            <a:chExt cx="1211622" cy="351311"/>
          </a:xfrm>
          <a:solidFill>
            <a:srgbClr val="4FC3EA"/>
          </a:solidFill>
        </p:grpSpPr>
        <p:sp>
          <p:nvSpPr>
            <p:cNvPr id="3" name="Google Shape;107;p6">
              <a:extLst>
                <a:ext uri="{FF2B5EF4-FFF2-40B4-BE49-F238E27FC236}">
                  <a16:creationId xmlns:a16="http://schemas.microsoft.com/office/drawing/2014/main" id="{EB326B9A-7727-4771-A36B-D36B94F18CD7}"/>
                </a:ext>
              </a:extLst>
            </p:cNvPr>
            <p:cNvSpPr/>
            <p:nvPr/>
          </p:nvSpPr>
          <p:spPr>
            <a:xfrm>
              <a:off x="-429922" y="847489"/>
              <a:ext cx="1062300" cy="351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08;p6">
              <a:extLst>
                <a:ext uri="{FF2B5EF4-FFF2-40B4-BE49-F238E27FC236}">
                  <a16:creationId xmlns:a16="http://schemas.microsoft.com/office/drawing/2014/main" id="{7207B40F-F89B-4241-BCDA-33A3EE7AB74A}"/>
                </a:ext>
              </a:extLst>
            </p:cNvPr>
            <p:cNvSpPr/>
            <p:nvPr/>
          </p:nvSpPr>
          <p:spPr>
            <a:xfrm rot="-5400000">
              <a:off x="453950" y="871050"/>
              <a:ext cx="351300" cy="30420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  <a:effectLst>
              <a:outerShdw blurRad="142875" algn="bl" rotWithShape="0">
                <a:schemeClr val="lt1">
                  <a:alpha val="5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7217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îṩ1îdè">
            <a:extLst>
              <a:ext uri="{FF2B5EF4-FFF2-40B4-BE49-F238E27FC236}">
                <a16:creationId xmlns:a16="http://schemas.microsoft.com/office/drawing/2014/main" id="{BB5E6E30-0247-486C-AAB5-4D76F784D15C}"/>
              </a:ext>
            </a:extLst>
          </p:cNvPr>
          <p:cNvSpPr/>
          <p:nvPr userDrawn="1"/>
        </p:nvSpPr>
        <p:spPr>
          <a:xfrm flipH="1">
            <a:off x="0" y="0"/>
            <a:ext cx="12192000" cy="6858000"/>
          </a:xfrm>
          <a:prstGeom prst="rect">
            <a:avLst/>
          </a:prstGeom>
          <a:blipFill dpi="0" rotWithShape="1">
            <a:blip r:embed="rId2" cstate="email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标题 10">
            <a:extLst>
              <a:ext uri="{FF2B5EF4-FFF2-40B4-BE49-F238E27FC236}">
                <a16:creationId xmlns:a16="http://schemas.microsoft.com/office/drawing/2014/main" id="{01686588-C7AE-4EC2-8FC0-D269EDAB96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9804" y="3179316"/>
            <a:ext cx="3649075" cy="59390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800"/>
            </a:lvl1pPr>
          </a:lstStyle>
          <a:p>
            <a:r>
              <a:rPr lang="en-US" altLang="zh-CN" dirty="0"/>
              <a:t>THANK YOU</a:t>
            </a:r>
            <a:endParaRPr lang="zh-CN" altLang="en-US" dirty="0"/>
          </a:p>
        </p:txBody>
      </p:sp>
      <p:sp>
        <p:nvSpPr>
          <p:cNvPr id="7" name="í$1îdè">
            <a:extLst>
              <a:ext uri="{FF2B5EF4-FFF2-40B4-BE49-F238E27FC236}">
                <a16:creationId xmlns:a16="http://schemas.microsoft.com/office/drawing/2014/main" id="{23D670EB-5B18-4184-B3D6-FB4DA91B2265}"/>
              </a:ext>
            </a:extLst>
          </p:cNvPr>
          <p:cNvSpPr/>
          <p:nvPr userDrawn="1"/>
        </p:nvSpPr>
        <p:spPr>
          <a:xfrm>
            <a:off x="660403" y="2276986"/>
            <a:ext cx="418663" cy="70751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chemeClr val="accent1">
                  <a:alpha val="0"/>
                </a:schemeClr>
              </a:gs>
              <a:gs pos="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A181A0AB-5221-4E2E-BAD7-F271ED5F127D}"/>
              </a:ext>
            </a:extLst>
          </p:cNvPr>
          <p:cNvGrpSpPr/>
          <p:nvPr userDrawn="1"/>
        </p:nvGrpSpPr>
        <p:grpSpPr>
          <a:xfrm flipH="1">
            <a:off x="5869473" y="1457568"/>
            <a:ext cx="5712927" cy="5400432"/>
            <a:chOff x="638450" y="1609969"/>
            <a:chExt cx="5712927" cy="5400432"/>
          </a:xfrm>
        </p:grpSpPr>
        <p:sp>
          <p:nvSpPr>
            <p:cNvPr id="17" name="î$líḋè">
              <a:extLst>
                <a:ext uri="{FF2B5EF4-FFF2-40B4-BE49-F238E27FC236}">
                  <a16:creationId xmlns:a16="http://schemas.microsoft.com/office/drawing/2014/main" id="{C5B52480-DF2E-497F-BFA3-A68CF521BB49}"/>
                </a:ext>
              </a:extLst>
            </p:cNvPr>
            <p:cNvSpPr/>
            <p:nvPr userDrawn="1"/>
          </p:nvSpPr>
          <p:spPr>
            <a:xfrm>
              <a:off x="5932714" y="1729062"/>
              <a:ext cx="418663" cy="70751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íSḻîďê">
              <a:extLst>
                <a:ext uri="{FF2B5EF4-FFF2-40B4-BE49-F238E27FC236}">
                  <a16:creationId xmlns:a16="http://schemas.microsoft.com/office/drawing/2014/main" id="{D500EFE6-738D-46CE-A145-89F48AD43A70}"/>
                </a:ext>
              </a:extLst>
            </p:cNvPr>
            <p:cNvSpPr/>
            <p:nvPr userDrawn="1"/>
          </p:nvSpPr>
          <p:spPr>
            <a:xfrm>
              <a:off x="5317659" y="4873225"/>
              <a:ext cx="421820" cy="2137176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0">
                  <a:schemeClr val="accent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5C3C8BDA-2CE6-4614-9302-60FF595BDAF4}"/>
                </a:ext>
              </a:extLst>
            </p:cNvPr>
            <p:cNvGrpSpPr/>
            <p:nvPr userDrawn="1"/>
          </p:nvGrpSpPr>
          <p:grpSpPr>
            <a:xfrm>
              <a:off x="638450" y="1609969"/>
              <a:ext cx="3386867" cy="5400431"/>
              <a:chOff x="265815" y="1456051"/>
              <a:chExt cx="2792595" cy="7570377"/>
            </a:xfrm>
          </p:grpSpPr>
          <p:sp>
            <p:nvSpPr>
              <p:cNvPr id="20" name="ïṧḷiḑê">
                <a:extLst>
                  <a:ext uri="{FF2B5EF4-FFF2-40B4-BE49-F238E27FC236}">
                    <a16:creationId xmlns:a16="http://schemas.microsoft.com/office/drawing/2014/main" id="{B9EB182C-B9DA-41A3-A296-5B9A9730AC90}"/>
                  </a:ext>
                </a:extLst>
              </p:cNvPr>
              <p:cNvSpPr/>
              <p:nvPr userDrawn="1"/>
            </p:nvSpPr>
            <p:spPr>
              <a:xfrm>
                <a:off x="567613" y="1456051"/>
                <a:ext cx="2166173" cy="757037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34" dirty="0"/>
              </a:p>
            </p:txBody>
          </p:sp>
          <p:sp>
            <p:nvSpPr>
              <p:cNvPr id="21" name="î$líḋè">
                <a:extLst>
                  <a:ext uri="{FF2B5EF4-FFF2-40B4-BE49-F238E27FC236}">
                    <a16:creationId xmlns:a16="http://schemas.microsoft.com/office/drawing/2014/main" id="{6A1A1E5E-C577-4403-A717-45FC11A12144}"/>
                  </a:ext>
                </a:extLst>
              </p:cNvPr>
              <p:cNvSpPr/>
              <p:nvPr userDrawn="1"/>
            </p:nvSpPr>
            <p:spPr>
              <a:xfrm>
                <a:off x="2811192" y="2095892"/>
                <a:ext cx="247218" cy="928449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100000">
                    <a:schemeClr val="accent1">
                      <a:alpha val="0"/>
                    </a:schemeClr>
                  </a:gs>
                  <a:gs pos="0">
                    <a:schemeClr val="accent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34"/>
              </a:p>
            </p:txBody>
          </p:sp>
          <p:sp>
            <p:nvSpPr>
              <p:cNvPr id="23" name="işļïḑê">
                <a:extLst>
                  <a:ext uri="{FF2B5EF4-FFF2-40B4-BE49-F238E27FC236}">
                    <a16:creationId xmlns:a16="http://schemas.microsoft.com/office/drawing/2014/main" id="{757F1ED7-386C-4944-9677-F7C420C3AD9E}"/>
                  </a:ext>
                </a:extLst>
              </p:cNvPr>
              <p:cNvSpPr/>
              <p:nvPr userDrawn="1"/>
            </p:nvSpPr>
            <p:spPr>
              <a:xfrm>
                <a:off x="265815" y="2879367"/>
                <a:ext cx="321794" cy="364557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100000">
                    <a:schemeClr val="accent1">
                      <a:alpha val="0"/>
                    </a:schemeClr>
                  </a:gs>
                  <a:gs pos="0">
                    <a:schemeClr val="accent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34"/>
              </a:p>
            </p:txBody>
          </p:sp>
          <p:sp>
            <p:nvSpPr>
              <p:cNvPr id="24" name="íSḻîďê">
                <a:extLst>
                  <a:ext uri="{FF2B5EF4-FFF2-40B4-BE49-F238E27FC236}">
                    <a16:creationId xmlns:a16="http://schemas.microsoft.com/office/drawing/2014/main" id="{BD8BB96A-A64C-4008-95EF-1BA588D619F3}"/>
                  </a:ext>
                </a:extLst>
              </p:cNvPr>
              <p:cNvSpPr/>
              <p:nvPr userDrawn="1"/>
            </p:nvSpPr>
            <p:spPr>
              <a:xfrm>
                <a:off x="2484702" y="6194989"/>
                <a:ext cx="249083" cy="280454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adFill flip="none" rotWithShape="1">
                <a:gsLst>
                  <a:gs pos="100000">
                    <a:schemeClr val="accent1">
                      <a:alpha val="0"/>
                    </a:schemeClr>
                  </a:gs>
                  <a:gs pos="0">
                    <a:schemeClr val="accent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934"/>
              </a:p>
            </p:txBody>
          </p:sp>
        </p:grpSp>
      </p:grpSp>
      <p:pic>
        <p:nvPicPr>
          <p:cNvPr id="15" name="圖片 14" descr="一張含有 男人, 室外, 空氣, 男性 的圖片&#10;&#10;自動產生的描述">
            <a:extLst>
              <a:ext uri="{FF2B5EF4-FFF2-40B4-BE49-F238E27FC236}">
                <a16:creationId xmlns:a16="http://schemas.microsoft.com/office/drawing/2014/main" id="{DE1C9873-DDEC-40E3-B408-53A4A47FB0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692" b="100000" l="9498" r="100000">
                        <a14:foregroundMark x1="51961" y1="56596" x2="11425" y2="69235"/>
                        <a14:foregroundMark x1="56641" y1="56375" x2="70062" y2="70843"/>
                        <a14:foregroundMark x1="70062" y1="70843" x2="75017" y2="82428"/>
                        <a14:foregroundMark x1="75017" y1="82428" x2="83345" y2="89191"/>
                        <a14:foregroundMark x1="91259" y1="87528" x2="79078" y2="92572"/>
                        <a14:foregroundMark x1="90089" y1="86364" x2="79353" y2="88803"/>
                        <a14:foregroundMark x1="13076" y1="63525" x2="9566" y2="727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585721" y="236226"/>
            <a:ext cx="5219623" cy="6480084"/>
          </a:xfrm>
          <a:prstGeom prst="rect">
            <a:avLst/>
          </a:prstGeom>
          <a:effectLst>
            <a:glow rad="63500">
              <a:schemeClr val="bg1">
                <a:alpha val="46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06370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AB3FAD9C-9FC0-4193-A84B-D727CEC71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681" y="4815"/>
            <a:ext cx="6946559" cy="917440"/>
          </a:xfrm>
        </p:spPr>
        <p:txBody>
          <a:bodyPr/>
          <a:lstStyle>
            <a:lvl1pPr>
              <a:defRPr b="1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grpSp>
        <p:nvGrpSpPr>
          <p:cNvPr id="8" name="Google Shape;106;p6">
            <a:extLst>
              <a:ext uri="{FF2B5EF4-FFF2-40B4-BE49-F238E27FC236}">
                <a16:creationId xmlns:a16="http://schemas.microsoft.com/office/drawing/2014/main" id="{D1C069E1-C14F-47EF-8C27-6661B2275BBA}"/>
              </a:ext>
            </a:extLst>
          </p:cNvPr>
          <p:cNvGrpSpPr/>
          <p:nvPr userDrawn="1"/>
        </p:nvGrpSpPr>
        <p:grpSpPr>
          <a:xfrm>
            <a:off x="-1" y="412939"/>
            <a:ext cx="1756611" cy="509331"/>
            <a:chOff x="-429922" y="847489"/>
            <a:chExt cx="1211622" cy="351311"/>
          </a:xfrm>
          <a:solidFill>
            <a:srgbClr val="4FC3EA"/>
          </a:solidFill>
        </p:grpSpPr>
        <p:sp>
          <p:nvSpPr>
            <p:cNvPr id="9" name="Google Shape;107;p6">
              <a:extLst>
                <a:ext uri="{FF2B5EF4-FFF2-40B4-BE49-F238E27FC236}">
                  <a16:creationId xmlns:a16="http://schemas.microsoft.com/office/drawing/2014/main" id="{27A9165D-B1B7-4D9B-95BC-634DC8368C50}"/>
                </a:ext>
              </a:extLst>
            </p:cNvPr>
            <p:cNvSpPr/>
            <p:nvPr/>
          </p:nvSpPr>
          <p:spPr>
            <a:xfrm>
              <a:off x="-429922" y="847489"/>
              <a:ext cx="1062300" cy="351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8;p6">
              <a:extLst>
                <a:ext uri="{FF2B5EF4-FFF2-40B4-BE49-F238E27FC236}">
                  <a16:creationId xmlns:a16="http://schemas.microsoft.com/office/drawing/2014/main" id="{2C1A6B2C-073A-4A44-ABD7-3196F7005F26}"/>
                </a:ext>
              </a:extLst>
            </p:cNvPr>
            <p:cNvSpPr/>
            <p:nvPr/>
          </p:nvSpPr>
          <p:spPr>
            <a:xfrm rot="-5400000">
              <a:off x="453950" y="871050"/>
              <a:ext cx="351300" cy="30420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  <a:effectLst>
              <a:outerShdw blurRad="142875" algn="bl" rotWithShape="0">
                <a:schemeClr val="lt1">
                  <a:alpha val="5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6705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1F18504-D86E-411A-B171-2A74DE296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3" y="0"/>
            <a:ext cx="10858500" cy="102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68A4509-A6D7-41B5-BE28-213FB58E8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403" y="1130300"/>
            <a:ext cx="10858500" cy="5003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10" name="日期占位符 9">
            <a:extLst>
              <a:ext uri="{FF2B5EF4-FFF2-40B4-BE49-F238E27FC236}">
                <a16:creationId xmlns:a16="http://schemas.microsoft.com/office/drawing/2014/main" id="{6DEDA773-1B71-4202-AD8A-0D33468FE9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1732" y="6235706"/>
            <a:ext cx="1388536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C0483E03-0186-4754-8285-0D57953FBD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0404" y="6235706"/>
            <a:ext cx="4140201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altLang="zh-CN"/>
              <a:t>1</a:t>
            </a:r>
            <a:endParaRPr lang="zh-CN" altLang="en-US" dirty="0"/>
          </a:p>
        </p:txBody>
      </p:sp>
      <p:sp>
        <p:nvSpPr>
          <p:cNvPr id="12" name="灯片编号占位符 11">
            <a:extLst>
              <a:ext uri="{FF2B5EF4-FFF2-40B4-BE49-F238E27FC236}">
                <a16:creationId xmlns:a16="http://schemas.microsoft.com/office/drawing/2014/main" id="{7E8030F2-F0B4-4140-B9B5-8B5B27074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71305" y="6235706"/>
            <a:ext cx="2547595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D3DB80-B894-403A-B48E-6FDC1A72010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005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4" r:id="rId3"/>
    <p:sldLayoutId id="2147483655" r:id="rId4"/>
    <p:sldLayoutId id="2147483656" r:id="rId5"/>
    <p:sldLayoutId id="2147483657" r:id="rId6"/>
  </p:sldLayoutIdLst>
  <p:hf hd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4" indent="-228584" algn="l" defTabSz="9143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75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user172759.psee.io/43tg5j" TargetMode="External"/><Relationship Id="rId2" Type="http://schemas.openxmlformats.org/officeDocument/2006/relationships/hyperlink" Target="https://pse.is/4hj9rz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5C8DFDA0-5A9F-6BA7-AFE4-7840287AE46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946" y="0"/>
            <a:ext cx="11986054" cy="6858000"/>
          </a:xfrm>
          <a:prstGeom prst="rect">
            <a:avLst/>
          </a:prstGeom>
        </p:spPr>
      </p:pic>
      <p:sp>
        <p:nvSpPr>
          <p:cNvPr id="10" name="ïṣḷiḓe">
            <a:extLst>
              <a:ext uri="{FF2B5EF4-FFF2-40B4-BE49-F238E27FC236}">
                <a16:creationId xmlns:a16="http://schemas.microsoft.com/office/drawing/2014/main" id="{EB492959-BF12-2BAC-7D3E-79390CE090D7}"/>
              </a:ext>
            </a:extLst>
          </p:cNvPr>
          <p:cNvSpPr txBox="1">
            <a:spLocks/>
          </p:cNvSpPr>
          <p:nvPr/>
        </p:nvSpPr>
        <p:spPr>
          <a:xfrm>
            <a:off x="205946" y="5022052"/>
            <a:ext cx="5553512" cy="11385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3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95350">
              <a:lnSpc>
                <a:spcPct val="80000"/>
              </a:lnSpc>
            </a:pPr>
            <a:r>
              <a:rPr lang="en-US" altLang="zh-TW" sz="4400" dirty="0"/>
              <a:t>2022</a:t>
            </a:r>
            <a:r>
              <a:rPr lang="zh-TW" altLang="en-US" sz="4400" dirty="0"/>
              <a:t>企業說明會</a:t>
            </a:r>
            <a:br>
              <a:rPr lang="en-US" altLang="zh-TW" sz="4400" dirty="0"/>
            </a:br>
            <a:r>
              <a:rPr lang="zh-TW" altLang="en-US" sz="2800" dirty="0"/>
              <a:t>推廣說明與文案</a:t>
            </a:r>
            <a:r>
              <a:rPr lang="en-US" altLang="zh-TW" sz="2800" dirty="0"/>
              <a:t>-</a:t>
            </a:r>
            <a:r>
              <a:rPr lang="zh-TW" altLang="en-US" sz="2800" dirty="0"/>
              <a:t>虎尾科大場</a:t>
            </a:r>
            <a:endParaRPr lang="zh-CN" altLang="en-US" sz="4400" b="0" dirty="0">
              <a:solidFill>
                <a:schemeClr val="tx1">
                  <a:alpha val="20000"/>
                </a:schemeClr>
              </a:solidFill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F90DA8A1-DF80-27BB-F347-10650CC9AC2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177" y="6229176"/>
            <a:ext cx="1991122" cy="28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85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4D51B2-7778-496C-8EA5-F61CC47E7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貼文內容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DF7C580-482C-42FF-8884-B4728A5430B3}"/>
              </a:ext>
            </a:extLst>
          </p:cNvPr>
          <p:cNvSpPr txBox="1"/>
          <p:nvPr/>
        </p:nvSpPr>
        <p:spPr>
          <a:xfrm>
            <a:off x="1670859" y="1022665"/>
            <a:ext cx="5105885" cy="5478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latin typeface="+mn-ea"/>
              </a:rPr>
              <a:t>📣📣全球頂尖半導體設備商，正在尋找最優秀的你！</a:t>
            </a:r>
            <a:endParaRPr lang="en-US" altLang="zh-TW" sz="1400" dirty="0">
              <a:latin typeface="+mn-ea"/>
            </a:endParaRPr>
          </a:p>
          <a:p>
            <a:r>
              <a:rPr lang="zh-TW" altLang="en-US" sz="1400" dirty="0">
                <a:latin typeface="+mn-ea"/>
              </a:rPr>
              <a:t>在對的起點，向世界宣告你的獨特！</a:t>
            </a:r>
            <a:endParaRPr lang="en-US" altLang="zh-TW" sz="1400" dirty="0">
              <a:latin typeface="+mn-ea"/>
            </a:endParaRPr>
          </a:p>
          <a:p>
            <a:endParaRPr lang="en-US" altLang="zh-TW" sz="1400" dirty="0">
              <a:latin typeface="+mn-ea"/>
            </a:endParaRPr>
          </a:p>
          <a:p>
            <a:r>
              <a:rPr lang="en-US" altLang="zh-TW" sz="1400" dirty="0">
                <a:latin typeface="+mn-ea"/>
              </a:rPr>
              <a:t>TEL</a:t>
            </a:r>
            <a:r>
              <a:rPr lang="zh-TW" altLang="en-US" sz="1400" dirty="0">
                <a:latin typeface="+mn-ea"/>
              </a:rPr>
              <a:t>東京威力科創，</a:t>
            </a:r>
            <a:r>
              <a:rPr lang="en-US" altLang="zh-TW" sz="1400" dirty="0">
                <a:latin typeface="+mn-ea"/>
              </a:rPr>
              <a:t>2022</a:t>
            </a:r>
            <a:r>
              <a:rPr lang="zh-TW" altLang="en-US" sz="1400" dirty="0">
                <a:latin typeface="+mn-ea"/>
              </a:rPr>
              <a:t>校園企業說明會</a:t>
            </a:r>
            <a:r>
              <a:rPr lang="en-US" altLang="zh-TW" sz="1400" dirty="0">
                <a:latin typeface="+mn-ea"/>
              </a:rPr>
              <a:t>【</a:t>
            </a:r>
            <a:r>
              <a:rPr lang="zh-TW" altLang="en-US" sz="1400" dirty="0">
                <a:latin typeface="+mn-ea"/>
              </a:rPr>
              <a:t>免費報名中</a:t>
            </a:r>
            <a:r>
              <a:rPr lang="en-US" altLang="zh-TW" sz="1400" dirty="0">
                <a:latin typeface="+mn-ea"/>
              </a:rPr>
              <a:t>】</a:t>
            </a:r>
          </a:p>
          <a:p>
            <a:r>
              <a:rPr lang="zh-TW" altLang="en-US" sz="1400" dirty="0">
                <a:solidFill>
                  <a:srgbClr val="FF0000"/>
                </a:solidFill>
                <a:latin typeface="+mn-ea"/>
              </a:rPr>
              <a:t>免費出席，除有美味餐點外，現場備有限量好禮大放送 ！</a:t>
            </a:r>
            <a:endParaRPr lang="en-US" altLang="zh-TW" sz="1400" dirty="0">
              <a:solidFill>
                <a:srgbClr val="FF0000"/>
              </a:solidFill>
              <a:latin typeface="+mn-ea"/>
            </a:endParaRPr>
          </a:p>
          <a:p>
            <a:endParaRPr lang="en-US" altLang="zh-TW" sz="1400" dirty="0">
              <a:latin typeface="+mn-ea"/>
            </a:endParaRPr>
          </a:p>
          <a:p>
            <a:r>
              <a:rPr lang="en-US" altLang="zh-TW" sz="1400" dirty="0">
                <a:latin typeface="+mn-ea"/>
              </a:rPr>
              <a:t>TEL</a:t>
            </a:r>
            <a:r>
              <a:rPr lang="zh-TW" altLang="en-US" sz="1400" dirty="0">
                <a:latin typeface="+mn-ea"/>
              </a:rPr>
              <a:t>是怎樣的公司，值得成為初入社會的你最佳起點？↓</a:t>
            </a:r>
            <a:endParaRPr lang="en-US" altLang="zh-TW" sz="1400" dirty="0">
              <a:latin typeface="+mn-ea"/>
            </a:endParaRPr>
          </a:p>
          <a:p>
            <a:endParaRPr lang="en-US" altLang="zh-TW" sz="1400" dirty="0">
              <a:latin typeface="+mn-ea"/>
            </a:endParaRPr>
          </a:p>
          <a:p>
            <a:r>
              <a:rPr lang="zh-TW" altLang="en-US" sz="1400" dirty="0">
                <a:latin typeface="+mn-ea"/>
              </a:rPr>
              <a:t>👍日本</a:t>
            </a:r>
            <a:r>
              <a:rPr lang="en-US" altLang="zh-TW" sz="1400" dirty="0">
                <a:latin typeface="+mn-ea"/>
              </a:rPr>
              <a:t>NO.1</a:t>
            </a:r>
            <a:r>
              <a:rPr lang="zh-TW" altLang="en-US" sz="1400" dirty="0">
                <a:latin typeface="+mn-ea"/>
              </a:rPr>
              <a:t>！日本最大半導體設備商</a:t>
            </a:r>
            <a:endParaRPr lang="en-US" altLang="zh-TW" sz="1400" dirty="0">
              <a:latin typeface="+mn-ea"/>
            </a:endParaRPr>
          </a:p>
          <a:p>
            <a:r>
              <a:rPr lang="zh-TW" altLang="en-US" sz="1400" dirty="0">
                <a:latin typeface="+mn-ea"/>
              </a:rPr>
              <a:t>👍創新技術！全球</a:t>
            </a:r>
            <a:r>
              <a:rPr lang="en-US" altLang="zh-TW" sz="1400" dirty="0">
                <a:latin typeface="+mn-ea"/>
              </a:rPr>
              <a:t>80%</a:t>
            </a:r>
            <a:r>
              <a:rPr lang="zh-TW" altLang="en-US" sz="1400" dirty="0">
                <a:latin typeface="+mn-ea"/>
              </a:rPr>
              <a:t>電子設備與</a:t>
            </a:r>
            <a:r>
              <a:rPr lang="en-US" altLang="zh-TW" sz="1400" dirty="0">
                <a:latin typeface="+mn-ea"/>
              </a:rPr>
              <a:t>TEL</a:t>
            </a:r>
            <a:r>
              <a:rPr lang="zh-TW" altLang="en-US" sz="1400" dirty="0">
                <a:latin typeface="+mn-ea"/>
              </a:rPr>
              <a:t>技術息息相關</a:t>
            </a:r>
            <a:endParaRPr lang="en-US" altLang="zh-TW" sz="1400" dirty="0">
              <a:latin typeface="+mn-ea"/>
            </a:endParaRPr>
          </a:p>
          <a:p>
            <a:r>
              <a:rPr lang="zh-TW" altLang="en-US" sz="1400" dirty="0">
                <a:latin typeface="+mn-ea"/>
              </a:rPr>
              <a:t>👍最具前景！未來發展無限的半導體產業</a:t>
            </a:r>
            <a:endParaRPr lang="en-US" altLang="zh-TW" sz="1400" dirty="0">
              <a:latin typeface="+mn-ea"/>
            </a:endParaRPr>
          </a:p>
          <a:p>
            <a:endParaRPr lang="en-US" altLang="zh-TW" sz="1400" dirty="0">
              <a:latin typeface="+mn-ea"/>
            </a:endParaRPr>
          </a:p>
          <a:p>
            <a:r>
              <a:rPr lang="zh-TW" altLang="en-US" sz="1400" dirty="0">
                <a:latin typeface="+mn-ea"/>
              </a:rPr>
              <a:t>加入</a:t>
            </a:r>
            <a:r>
              <a:rPr lang="en-US" altLang="zh-TW" sz="1400" dirty="0">
                <a:latin typeface="+mn-ea"/>
              </a:rPr>
              <a:t>TEL</a:t>
            </a:r>
            <a:r>
              <a:rPr lang="zh-TW" altLang="en-US" sz="1400" dirty="0">
                <a:latin typeface="+mn-ea"/>
              </a:rPr>
              <a:t>，與志同道合的夥伴一同前進</a:t>
            </a:r>
            <a:endParaRPr lang="en-US" altLang="zh-TW" sz="1400" dirty="0">
              <a:latin typeface="+mn-ea"/>
            </a:endParaRPr>
          </a:p>
          <a:p>
            <a:r>
              <a:rPr lang="zh-TW" altLang="en-US" sz="1400" dirty="0">
                <a:latin typeface="+mn-ea"/>
              </a:rPr>
              <a:t>勇敢突破自我，</a:t>
            </a:r>
            <a:r>
              <a:rPr lang="en-US" altLang="zh-TW" sz="1400" dirty="0">
                <a:latin typeface="+mn-ea"/>
              </a:rPr>
              <a:t>TEL the World I AM_______</a:t>
            </a:r>
          </a:p>
          <a:p>
            <a:endParaRPr lang="en-US" altLang="zh-TW" sz="1400" dirty="0">
              <a:latin typeface="+mn-ea"/>
            </a:endParaRPr>
          </a:p>
          <a:p>
            <a:r>
              <a:rPr lang="en-US" altLang="zh-TW" sz="1400" dirty="0">
                <a:solidFill>
                  <a:srgbClr val="FF0000"/>
                </a:solidFill>
                <a:latin typeface="+mn-ea"/>
              </a:rPr>
              <a:t>12/22</a:t>
            </a:r>
            <a:r>
              <a:rPr lang="zh-TW" altLang="en-US" sz="1400" dirty="0">
                <a:solidFill>
                  <a:srgbClr val="FF0000"/>
                </a:solidFill>
                <a:latin typeface="+mn-ea"/>
              </a:rPr>
              <a:t>（四）</a:t>
            </a:r>
            <a:r>
              <a:rPr lang="en-US" altLang="zh-TW" sz="1400" dirty="0">
                <a:solidFill>
                  <a:srgbClr val="FF0000"/>
                </a:solidFill>
                <a:latin typeface="+mn-ea"/>
              </a:rPr>
              <a:t>13</a:t>
            </a:r>
            <a:r>
              <a:rPr lang="zh-TW" altLang="en-US" sz="1400" dirty="0">
                <a:solidFill>
                  <a:srgbClr val="FF0000"/>
                </a:solidFill>
                <a:latin typeface="+mn-ea"/>
              </a:rPr>
              <a:t>：</a:t>
            </a:r>
            <a:r>
              <a:rPr lang="en-US" altLang="zh-TW" sz="1400" dirty="0">
                <a:solidFill>
                  <a:srgbClr val="FF0000"/>
                </a:solidFill>
                <a:latin typeface="+mn-ea"/>
              </a:rPr>
              <a:t>00</a:t>
            </a:r>
            <a:r>
              <a:rPr lang="zh-TW" altLang="en-US" sz="1400" dirty="0">
                <a:solidFill>
                  <a:srgbClr val="FF0000"/>
                </a:solidFill>
                <a:latin typeface="+mn-ea"/>
              </a:rPr>
              <a:t> 虎尾科大 綜三館國際會議廳</a:t>
            </a:r>
            <a:endParaRPr lang="en-US" altLang="zh-TW" sz="1400" dirty="0">
              <a:solidFill>
                <a:srgbClr val="FF0000"/>
              </a:solidFill>
              <a:latin typeface="+mn-ea"/>
            </a:endParaRPr>
          </a:p>
          <a:p>
            <a:endParaRPr lang="en-US" altLang="zh-TW" sz="1400" dirty="0">
              <a:latin typeface="+mn-ea"/>
            </a:endParaRPr>
          </a:p>
          <a:p>
            <a:r>
              <a:rPr lang="en-US" altLang="zh-TW" sz="1400" dirty="0">
                <a:latin typeface="+mn-ea"/>
              </a:rPr>
              <a:t>➡</a:t>
            </a:r>
            <a:r>
              <a:rPr lang="zh-TW" altLang="en-US" sz="1400" dirty="0">
                <a:latin typeface="+mn-ea"/>
              </a:rPr>
              <a:t>在</a:t>
            </a:r>
            <a:r>
              <a:rPr lang="en-US" altLang="zh-TW" sz="1400" dirty="0">
                <a:latin typeface="+mn-ea"/>
              </a:rPr>
              <a:t>TEL</a:t>
            </a:r>
            <a:r>
              <a:rPr lang="zh-TW" altLang="en-US" sz="1400" dirty="0">
                <a:latin typeface="+mn-ea"/>
              </a:rPr>
              <a:t>開啟職涯新篇章</a:t>
            </a:r>
            <a:r>
              <a:rPr lang="en-US" altLang="zh-TW" sz="1400" dirty="0">
                <a:latin typeface="+mn-ea"/>
              </a:rPr>
              <a:t>,</a:t>
            </a:r>
            <a:r>
              <a:rPr lang="zh-TW" altLang="en-US" sz="1400" dirty="0">
                <a:latin typeface="+mn-ea"/>
              </a:rPr>
              <a:t> 手刀報名說明會→</a:t>
            </a:r>
            <a:endParaRPr lang="en-US" altLang="zh-TW" sz="1400" dirty="0">
              <a:latin typeface="+mn-ea"/>
            </a:endParaRPr>
          </a:p>
          <a:p>
            <a:r>
              <a:rPr lang="zh-TW" altLang="en-US" sz="1400" dirty="0">
                <a:latin typeface="+mn-ea"/>
              </a:rPr>
              <a:t>連結：</a:t>
            </a:r>
            <a:r>
              <a:rPr lang="en-US" altLang="zh-TW" sz="1400" b="0" i="0" u="sng" dirty="0">
                <a:effectLst/>
                <a:latin typeface="-apple-system"/>
                <a:hlinkClick r:id="rId2" tooltip="https://pse.is/4hj9rz"/>
              </a:rPr>
              <a:t>https://pse.is/4hj9rz</a:t>
            </a:r>
            <a:endParaRPr lang="en-US" altLang="zh-TW" sz="1400" dirty="0">
              <a:latin typeface="+mn-ea"/>
            </a:endParaRPr>
          </a:p>
          <a:p>
            <a:endParaRPr lang="en-US" altLang="zh-TW" sz="1400" dirty="0">
              <a:latin typeface="+mn-ea"/>
            </a:endParaRPr>
          </a:p>
          <a:p>
            <a:r>
              <a:rPr lang="en-US" altLang="zh-TW" sz="1400" dirty="0">
                <a:latin typeface="+mn-ea"/>
              </a:rPr>
              <a:t>➡</a:t>
            </a:r>
            <a:r>
              <a:rPr lang="zh-TW" altLang="zh-TW" sz="1400" dirty="0">
                <a:latin typeface="+mn-ea"/>
              </a:rPr>
              <a:t>看看木曜女神阿部瑪利亞如何介紹</a:t>
            </a:r>
            <a:r>
              <a:rPr lang="en-US" altLang="zh-TW" sz="1400" dirty="0">
                <a:latin typeface="+mn-ea"/>
              </a:rPr>
              <a:t>TEL</a:t>
            </a:r>
            <a:r>
              <a:rPr lang="zh-TW" altLang="zh-TW" sz="1400" dirty="0">
                <a:latin typeface="+mn-ea"/>
              </a:rPr>
              <a:t>→</a:t>
            </a:r>
            <a:endParaRPr lang="en-US" altLang="zh-TW" sz="1400" dirty="0">
              <a:latin typeface="+mn-ea"/>
            </a:endParaRPr>
          </a:p>
          <a:p>
            <a:r>
              <a:rPr lang="en-US" altLang="zh-TW" sz="1400" dirty="0">
                <a:latin typeface="+mn-ea"/>
                <a:hlinkClick r:id="rId3"/>
              </a:rPr>
              <a:t>http://user172759.psee.io/43tg5j</a:t>
            </a:r>
            <a:endParaRPr lang="en-US" altLang="zh-TW" sz="1400" dirty="0">
              <a:latin typeface="+mn-ea"/>
            </a:endParaRPr>
          </a:p>
          <a:p>
            <a:endParaRPr lang="en-US" altLang="zh-TW" sz="1400" dirty="0">
              <a:latin typeface="+mn-ea"/>
            </a:endParaRPr>
          </a:p>
          <a:p>
            <a:r>
              <a:rPr lang="en-US" altLang="zh-TW" sz="1400" dirty="0">
                <a:latin typeface="+mn-ea"/>
              </a:rPr>
              <a:t>#TEL</a:t>
            </a:r>
            <a:r>
              <a:rPr lang="zh-TW" altLang="en-US" sz="1400" dirty="0">
                <a:latin typeface="+mn-ea"/>
              </a:rPr>
              <a:t> </a:t>
            </a:r>
            <a:r>
              <a:rPr lang="en-US" altLang="zh-TW" sz="1400" dirty="0">
                <a:latin typeface="+mn-ea"/>
              </a:rPr>
              <a:t>#2022</a:t>
            </a:r>
            <a:r>
              <a:rPr lang="zh-TW" altLang="en-US" sz="1400" dirty="0">
                <a:latin typeface="+mn-ea"/>
              </a:rPr>
              <a:t>校園企業說明會 </a:t>
            </a:r>
            <a:r>
              <a:rPr lang="en-US" altLang="zh-TW" sz="1400" dirty="0">
                <a:latin typeface="+mn-ea"/>
              </a:rPr>
              <a:t>#</a:t>
            </a:r>
            <a:r>
              <a:rPr lang="zh-TW" altLang="en-US" sz="1400" dirty="0">
                <a:latin typeface="+mn-ea"/>
              </a:rPr>
              <a:t>新鮮人必選 </a:t>
            </a:r>
            <a:r>
              <a:rPr lang="en-US" altLang="zh-TW" sz="1400" dirty="0">
                <a:latin typeface="+mn-ea"/>
              </a:rPr>
              <a:t>#</a:t>
            </a:r>
            <a:r>
              <a:rPr lang="zh-TW" altLang="en-US" sz="1400" dirty="0">
                <a:latin typeface="+mn-ea"/>
              </a:rPr>
              <a:t>免費員工餐超美味</a:t>
            </a:r>
            <a:endParaRPr lang="en-US" altLang="zh-TW" sz="1400" dirty="0">
              <a:latin typeface="+mn-ea"/>
            </a:endParaRPr>
          </a:p>
          <a:p>
            <a:r>
              <a:rPr lang="en-US" altLang="zh-TW" sz="1400" dirty="0">
                <a:latin typeface="+mn-ea"/>
              </a:rPr>
              <a:t>#</a:t>
            </a:r>
            <a:r>
              <a:rPr lang="zh-TW" altLang="en-US" sz="1400" dirty="0">
                <a:latin typeface="+mn-ea"/>
              </a:rPr>
              <a:t>新職場 </a:t>
            </a:r>
            <a:r>
              <a:rPr lang="en-US" altLang="zh-TW" sz="1400" dirty="0">
                <a:latin typeface="+mn-ea"/>
              </a:rPr>
              <a:t>#</a:t>
            </a:r>
            <a:r>
              <a:rPr lang="zh-TW" altLang="en-US" sz="1400" dirty="0">
                <a:latin typeface="+mn-ea"/>
              </a:rPr>
              <a:t>保障年薪</a:t>
            </a:r>
            <a:r>
              <a:rPr lang="en-US" altLang="zh-TW" sz="1400" dirty="0">
                <a:latin typeface="+mn-ea"/>
              </a:rPr>
              <a:t>14</a:t>
            </a:r>
            <a:r>
              <a:rPr lang="zh-TW" altLang="en-US" sz="1400" dirty="0">
                <a:latin typeface="+mn-ea"/>
              </a:rPr>
              <a:t>個月 </a:t>
            </a:r>
            <a:r>
              <a:rPr lang="en-US" altLang="zh-TW" sz="1400" dirty="0">
                <a:latin typeface="+mn-ea"/>
              </a:rPr>
              <a:t>#</a:t>
            </a:r>
            <a:r>
              <a:rPr lang="zh-TW" altLang="en-US" sz="1400" dirty="0">
                <a:latin typeface="+mn-ea"/>
              </a:rPr>
              <a:t>多元福利獎金 </a:t>
            </a:r>
            <a:r>
              <a:rPr lang="en-US" altLang="zh-TW" sz="1400" dirty="0">
                <a:latin typeface="+mn-ea"/>
              </a:rPr>
              <a:t>#</a:t>
            </a:r>
            <a:r>
              <a:rPr lang="zh-TW" altLang="en-US" sz="1400" dirty="0">
                <a:latin typeface="+mn-ea"/>
              </a:rPr>
              <a:t>飯店式單人宿舍</a:t>
            </a:r>
            <a:endParaRPr lang="en-US" altLang="zh-TW" sz="1400" dirty="0">
              <a:latin typeface="+mn-ea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B8A2FD6-CCA6-4376-8099-68246F9DE73A}"/>
              </a:ext>
            </a:extLst>
          </p:cNvPr>
          <p:cNvSpPr txBox="1"/>
          <p:nvPr/>
        </p:nvSpPr>
        <p:spPr>
          <a:xfrm>
            <a:off x="655320" y="92225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u="sng" dirty="0">
                <a:solidFill>
                  <a:srgbClr val="00A0E8"/>
                </a:solidFill>
              </a:rPr>
              <a:t>文案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3E58A0F-CFAE-4FAE-9941-0110CD018E5E}"/>
              </a:ext>
            </a:extLst>
          </p:cNvPr>
          <p:cNvSpPr txBox="1"/>
          <p:nvPr/>
        </p:nvSpPr>
        <p:spPr>
          <a:xfrm>
            <a:off x="8131909" y="115808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u="sng" dirty="0">
                <a:solidFill>
                  <a:srgbClr val="00A0E8"/>
                </a:solidFill>
              </a:rPr>
              <a:t>附圖</a:t>
            </a: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77D39352-6ED4-46CE-8338-7C8EDBFECDA9}"/>
              </a:ext>
            </a:extLst>
          </p:cNvPr>
          <p:cNvCxnSpPr/>
          <p:nvPr/>
        </p:nvCxnSpPr>
        <p:spPr>
          <a:xfrm>
            <a:off x="8058150" y="1295400"/>
            <a:ext cx="0" cy="52959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84B5C4F8-4FC7-972A-4046-0B371B5DE07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8963" y="1891552"/>
            <a:ext cx="3068354" cy="445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03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BA750F5-3247-CF0B-A509-A72ADFDB7A9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80" y="0"/>
            <a:ext cx="11968640" cy="6858000"/>
          </a:xfrm>
          <a:prstGeom prst="rect">
            <a:avLst/>
          </a:prstGeom>
        </p:spPr>
      </p:pic>
      <p:sp>
        <p:nvSpPr>
          <p:cNvPr id="5" name="iş1ïďè">
            <a:extLst>
              <a:ext uri="{FF2B5EF4-FFF2-40B4-BE49-F238E27FC236}">
                <a16:creationId xmlns:a16="http://schemas.microsoft.com/office/drawing/2014/main" id="{59B0A8B4-485F-8AED-9761-703C21F43A55}"/>
              </a:ext>
            </a:extLst>
          </p:cNvPr>
          <p:cNvSpPr txBox="1">
            <a:spLocks/>
          </p:cNvSpPr>
          <p:nvPr/>
        </p:nvSpPr>
        <p:spPr>
          <a:xfrm>
            <a:off x="364365" y="5503177"/>
            <a:ext cx="2890564" cy="5872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3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en-US" altLang="zh-CN" sz="3600" dirty="0"/>
              <a:t>Thank you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9449897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THEME" val="#654052"/>
</p:tagLst>
</file>

<file path=ppt/theme/theme1.xml><?xml version="1.0" encoding="utf-8"?>
<a:theme xmlns:a="http://schemas.openxmlformats.org/drawingml/2006/main" name="主题1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4ED1D3"/>
      </a:accent1>
      <a:accent2>
        <a:srgbClr val="70AED7"/>
      </a:accent2>
      <a:accent3>
        <a:srgbClr val="5BA3EB"/>
      </a:accent3>
      <a:accent4>
        <a:srgbClr val="06BB9A"/>
      </a:accent4>
      <a:accent5>
        <a:srgbClr val="8E7EF0"/>
      </a:accent5>
      <a:accent6>
        <a:srgbClr val="409DF6"/>
      </a:accent6>
      <a:hlink>
        <a:srgbClr val="4472C4"/>
      </a:hlink>
      <a:folHlink>
        <a:srgbClr val="BFBFBF"/>
      </a:folHlink>
    </a:clrScheme>
    <a:fontScheme name="主题标准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主题1" id="{FADC06E5-F6FD-43B6-A7FC-2E0633EE67FF}" vid="{FAB90306-471B-4F28-9DEE-1D9FBB0A2625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Yao</Template>
  <TotalTime>7736</TotalTime>
  <Words>252</Words>
  <Application>Microsoft Office PowerPoint</Application>
  <PresentationFormat>寬螢幕</PresentationFormat>
  <Paragraphs>30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9" baseType="lpstr">
      <vt:lpstr>-apple-system</vt:lpstr>
      <vt:lpstr>等线</vt:lpstr>
      <vt:lpstr>Microsoft YaHei</vt:lpstr>
      <vt:lpstr>Microsoft YaHei</vt:lpstr>
      <vt:lpstr>Arial</vt:lpstr>
      <vt:lpstr>主题1</vt:lpstr>
      <vt:lpstr>PowerPoint 簡報</vt:lpstr>
      <vt:lpstr>貼文內容</vt:lpstr>
      <vt:lpstr>PowerPoint 簡報</vt:lpstr>
    </vt:vector>
  </TitlesOfParts>
  <Manager>iSlide</Manager>
  <Company>iSlide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iSlide PowerPoint  Standard Template</dc:title>
  <dc:creator>Yao</dc:creator>
  <cp:lastModifiedBy>Leon Lin[林明諒]</cp:lastModifiedBy>
  <cp:revision>213</cp:revision>
  <cp:lastPrinted>2021-08-26T16:00:00Z</cp:lastPrinted>
  <dcterms:created xsi:type="dcterms:W3CDTF">2021-08-26T16:00:00Z</dcterms:created>
  <dcterms:modified xsi:type="dcterms:W3CDTF">2022-12-01T09:05:28Z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lide.THEME">
    <vt:lpwstr>d7819d68-1d1a-44f2-8897-9e737ad97979</vt:lpwstr>
  </property>
</Properties>
</file>