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22" d="100"/>
          <a:sy n="22" d="100"/>
        </p:scale>
        <p:origin x="707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9BC6-D994-41E3-BCCF-2F1A6773724A}" type="datetimeFigureOut">
              <a:rPr lang="zh-TW" altLang="en-US" smtClean="0"/>
              <a:t>2026/6/4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6B29C-69DE-4A74-862A-7D37B798E8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509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9BC6-D994-41E3-BCCF-2F1A6773724A}" type="datetimeFigureOut">
              <a:rPr lang="zh-TW" altLang="en-US" smtClean="0"/>
              <a:t>2026/6/4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6B29C-69DE-4A74-862A-7D37B798E8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057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9BC6-D994-41E3-BCCF-2F1A6773724A}" type="datetimeFigureOut">
              <a:rPr lang="zh-TW" altLang="en-US" smtClean="0"/>
              <a:t>2026/6/4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6B29C-69DE-4A74-862A-7D37B798E8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1543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9BC6-D994-41E3-BCCF-2F1A6773724A}" type="datetimeFigureOut">
              <a:rPr lang="zh-TW" altLang="en-US" smtClean="0"/>
              <a:t>2026/6/4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6B29C-69DE-4A74-862A-7D37B798E8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6878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9BC6-D994-41E3-BCCF-2F1A6773724A}" type="datetimeFigureOut">
              <a:rPr lang="zh-TW" altLang="en-US" smtClean="0"/>
              <a:t>2026/6/4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6B29C-69DE-4A74-862A-7D37B798E8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0929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9BC6-D994-41E3-BCCF-2F1A6773724A}" type="datetimeFigureOut">
              <a:rPr lang="zh-TW" altLang="en-US" smtClean="0"/>
              <a:t>2026/6/4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6B29C-69DE-4A74-862A-7D37B798E8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283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9BC6-D994-41E3-BCCF-2F1A6773724A}" type="datetimeFigureOut">
              <a:rPr lang="zh-TW" altLang="en-US" smtClean="0"/>
              <a:t>2026/6/4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6B29C-69DE-4A74-862A-7D37B798E8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284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9BC6-D994-41E3-BCCF-2F1A6773724A}" type="datetimeFigureOut">
              <a:rPr lang="zh-TW" altLang="en-US" smtClean="0"/>
              <a:t>2026/6/4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6B29C-69DE-4A74-862A-7D37B798E8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660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9BC6-D994-41E3-BCCF-2F1A6773724A}" type="datetimeFigureOut">
              <a:rPr lang="zh-TW" altLang="en-US" smtClean="0"/>
              <a:t>2026/6/4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6B29C-69DE-4A74-862A-7D37B798E8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7873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9BC6-D994-41E3-BCCF-2F1A6773724A}" type="datetimeFigureOut">
              <a:rPr lang="zh-TW" altLang="en-US" smtClean="0"/>
              <a:t>2026/6/4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6B29C-69DE-4A74-862A-7D37B798E8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829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9BC6-D994-41E3-BCCF-2F1A6773724A}" type="datetimeFigureOut">
              <a:rPr lang="zh-TW" altLang="en-US" smtClean="0"/>
              <a:t>2026/6/4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6B29C-69DE-4A74-862A-7D37B798E8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9662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29BC6-D994-41E3-BCCF-2F1A6773724A}" type="datetimeFigureOut">
              <a:rPr lang="zh-TW" altLang="en-US" smtClean="0"/>
              <a:t>2026/6/4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6B29C-69DE-4A74-862A-7D37B798E8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469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3042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0</Words>
  <Application>Microsoft Office PowerPoint</Application>
  <PresentationFormat>自訂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ProArt3</dc:creator>
  <cp:lastModifiedBy>ProArt3</cp:lastModifiedBy>
  <cp:revision>3</cp:revision>
  <dcterms:created xsi:type="dcterms:W3CDTF">2026-06-04T07:25:58Z</dcterms:created>
  <dcterms:modified xsi:type="dcterms:W3CDTF">2026-06-04T08:53:13Z</dcterms:modified>
</cp:coreProperties>
</file>